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</p:sldIdLst>
  <p:sldSz cy="6858000" cx="12192000"/>
  <p:notesSz cx="6858000" cy="9144000"/>
  <p:embeddedFontLst>
    <p:embeddedFont>
      <p:font typeface="Century Gothic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CenturyGothic-italic.fntdata"/><Relationship Id="rId81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CenturyGothic-bold.fntdata"/><Relationship Id="rId34" Type="http://schemas.openxmlformats.org/officeDocument/2006/relationships/slide" Target="slides/slide30.xml"/><Relationship Id="rId78" Type="http://schemas.openxmlformats.org/officeDocument/2006/relationships/font" Target="fonts/CenturyGothic-regular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2" name="Google Shape;111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9" name="Google Shape;125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8" name="Google Shape;131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8" name="Google Shape;133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2" name="Google Shape;137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1" name="Google Shape;141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8" name="Google Shape;146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5" name="Google Shape;155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6" name="Google Shape;157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0" name="Google Shape;1610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6" name="Google Shape;165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9" name="Google Shape;174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7" name="Google Shape;175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8" name="Google Shape;177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4" name="Google Shape;1804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4" name="Google Shape;184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0" name="Google Shape;1890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3" name="Google Shape;1973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1" name="Google Shape;2071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3" name="Google Shape;2093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9" name="Google Shape;2129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3" name="Google Shape;2173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2" name="Google Shape;2242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4" name="Google Shape;2324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5" name="Google Shape;2415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0" name="Google Shape;2510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0" name="Google Shape;2530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2" name="Google Shape;2552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8" name="Google Shape;2598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0" name="Google Shape;2670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2" name="Google Shape;2752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4241" r="0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535179" y="5947812"/>
            <a:ext cx="10584584" cy="37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535180" y="4894690"/>
            <a:ext cx="10631583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11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82" y="3577295"/>
            <a:ext cx="2444399" cy="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Green">
  <p:cSld name="Transition - Gree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713646" y="2025211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Pink">
  <p:cSld name="Transition - Pi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rgbClr val="B5137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Blue">
  <p:cSld name="Transition - Blu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">
  <p:cSld name="Title Centered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- NO LOGO">
  <p:cSld name="Title Centered - NO LOGO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3" name="Google Shape;93;p15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6" name="Google Shape;96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-1835439" y="-1743717"/>
            <a:ext cx="16365158" cy="9478072"/>
            <a:chOff x="-1651895" y="-1569346"/>
            <a:chExt cx="14728641" cy="8530265"/>
          </a:xfrm>
        </p:grpSpPr>
        <p:sp>
          <p:nvSpPr>
            <p:cNvPr id="99" name="Google Shape;99;p16"/>
            <p:cNvSpPr/>
            <p:nvPr/>
          </p:nvSpPr>
          <p:spPr>
            <a:xfrm>
              <a:off x="9509200" y="3086974"/>
              <a:ext cx="3567546" cy="3085226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457569" y="766458"/>
              <a:ext cx="8057662" cy="4639284"/>
            </a:xfrm>
            <a:prstGeom prst="hexagon">
              <a:avLst>
                <a:gd fmla="val 29030" name="adj"/>
                <a:gd fmla="val 115470" name="vf"/>
              </a:avLst>
            </a:prstGeom>
            <a:gradFill>
              <a:gsLst>
                <a:gs pos="0">
                  <a:srgbClr val="204C1A">
                    <a:alpha val="31764"/>
                  </a:srgbClr>
                </a:gs>
                <a:gs pos="100000">
                  <a:srgbClr val="409935">
                    <a:alpha val="5294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1651895" y="-801280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9498437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-759061" y="3077308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6B2E0E">
                    <a:alpha val="31764"/>
                  </a:srgbClr>
                </a:gs>
                <a:gs pos="100000">
                  <a:srgbClr val="D65D1E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73427" y="-788719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457569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595959">
                    <a:alpha val="30980"/>
                  </a:srgbClr>
                </a:gs>
                <a:gs pos="100000">
                  <a:srgbClr val="B3B3B3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9499675" y="-1569346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B3B3B3">
                    <a:alpha val="31764"/>
                  </a:srgbClr>
                </a:gs>
                <a:gs pos="100000">
                  <a:srgbClr val="595959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Two Content">
  <p:cSld name="Title, Subtitle, and Two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553720" y="412645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610306" y="2085299"/>
            <a:ext cx="5494514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6274154" y="2085299"/>
            <a:ext cx="5494513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Highlight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553720" y="5734721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">
  <p:cSld name="Full Screen Im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Highlight">
  <p:cSld name="TOP Highl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553720" y="390396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и объект">
  <p:cSld name="1_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2311" r="45524" t="4778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">
  <p:cSld name="LEFT Highligh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 + LOGO + PAGE NUMBER">
  <p:cSld name="LEFT Highlight + LOGO + PAGE 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grpSp>
        <p:nvGrpSpPr>
          <p:cNvPr id="131" name="Google Shape;131;p22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32" name="Google Shape;132;p22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2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43" cap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67" cap="non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ighlight">
  <p:cSld name="RIGHT Highligh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6887308" y="2568755"/>
            <a:ext cx="4634802" cy="170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/>
        </p:nvSpPr>
        <p:spPr>
          <a:xfrm>
            <a:off x="11617969" y="6513897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s">
  <p:cSld name="Title Slide - Image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38" name="Google Shape;38;p5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028468" y="2581003"/>
            <a:ext cx="645377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Exploding Triangles">
  <p:cSld name="Title Slide - Exploding Triangle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6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46" name="Google Shape;46;p6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1028467" y="2581003"/>
            <a:ext cx="645160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574167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w/ Subtitle - NO LOGO">
  <p:cSld name="Centered Title w/ Subtitle - NO LOG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8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 - NO LOGO &amp; PAGE NUMBER">
  <p:cSld name="Title, Subtitle, and Content - NO LOGO &amp; PAGE 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1722379" y="6397925"/>
            <a:ext cx="575688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64" name="Google Shape;64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9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568960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69697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sz="2222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Orange">
  <p:cSld name="Transition - Oran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713647" y="2025211"/>
            <a:ext cx="8301201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6666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1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555271" y="419597"/>
            <a:ext cx="11081461" cy="62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22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74892" y="2075715"/>
            <a:ext cx="11054368" cy="434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 b="0" i="0" sz="2667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69697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b="0" i="0" sz="222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69697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–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69697" lvl="4" marL="22860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69697" lvl="5" marL="27432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69697" lvl="6" marL="32004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69696" lvl="7" marL="36576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69696" lvl="8" marL="41148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grpSp>
        <p:nvGrpSpPr>
          <p:cNvPr id="15" name="Google Shape;15;p1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6" name="Google Shape;16;p1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33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47.png"/><Relationship Id="rId9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Relationship Id="rId4" Type="http://schemas.openxmlformats.org/officeDocument/2006/relationships/image" Target="../media/image47.png"/><Relationship Id="rId9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45.png"/><Relationship Id="rId8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jp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Relationship Id="rId7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5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8.png"/><Relationship Id="rId7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8.png"/><Relationship Id="rId7" Type="http://schemas.openxmlformats.org/officeDocument/2006/relationships/image" Target="../media/image67.png"/><Relationship Id="rId8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8.png"/><Relationship Id="rId7" Type="http://schemas.openxmlformats.org/officeDocument/2006/relationships/image" Target="../media/image67.png"/><Relationship Id="rId8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9.png"/><Relationship Id="rId7" Type="http://schemas.openxmlformats.org/officeDocument/2006/relationships/image" Target="../media/image62.png"/><Relationship Id="rId8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4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Relationship Id="rId6" Type="http://schemas.openxmlformats.org/officeDocument/2006/relationships/image" Target="../media/image7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4.jp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35180" y="5376001"/>
            <a:ext cx="329006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 sz="2400"/>
              <a:t>Дмитрий Коробченко</a:t>
            </a:r>
            <a:endParaRPr sz="2400"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535180" y="4217551"/>
            <a:ext cx="11391532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[5] ДЕТЕКТИРОВАНИЕ ОБЪЕКТОВ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0" y="2681794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ЛОКАЛИЗАЦИЯ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КЛАССИФИКАЦИЯ + ЛОКАЛИЗАЦИЯ</a:t>
            </a:r>
            <a:endParaRPr/>
          </a:p>
        </p:txBody>
      </p:sp>
      <p:sp>
        <p:nvSpPr>
          <p:cNvPr id="269" name="Google Shape;269;p34"/>
          <p:cNvSpPr/>
          <p:nvPr/>
        </p:nvSpPr>
        <p:spPr>
          <a:xfrm>
            <a:off x="6246830" y="3314439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71" y="1769043"/>
            <a:ext cx="5534797" cy="369447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0" l="0" r="12373" t="0"/>
          <a:stretch/>
        </p:blipFill>
        <p:spPr>
          <a:xfrm>
            <a:off x="6960980" y="1769043"/>
            <a:ext cx="4849949" cy="369447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34"/>
          <p:cNvSpPr/>
          <p:nvPr/>
        </p:nvSpPr>
        <p:spPr>
          <a:xfrm>
            <a:off x="8684290" y="2779507"/>
            <a:ext cx="1403327" cy="183366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8585479" y="1203951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СКОЛЬЗЯЩЕЕ ОКНО</a:t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6246830" y="3314439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71" y="1769043"/>
            <a:ext cx="5534797" cy="369447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p35"/>
          <p:cNvSpPr/>
          <p:nvPr/>
        </p:nvSpPr>
        <p:spPr>
          <a:xfrm>
            <a:off x="368371" y="1756343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A1F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9537104" y="3314439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84" name="Google Shape;284;p35"/>
          <p:cNvGrpSpPr/>
          <p:nvPr/>
        </p:nvGrpSpPr>
        <p:grpSpPr>
          <a:xfrm>
            <a:off x="10321322" y="2470209"/>
            <a:ext cx="1832578" cy="2305454"/>
            <a:chOff x="10105422" y="3125234"/>
            <a:chExt cx="1375567" cy="1730514"/>
          </a:xfrm>
        </p:grpSpPr>
        <p:cxnSp>
          <p:nvCxnSpPr>
            <p:cNvPr id="285" name="Google Shape;285;p35"/>
            <p:cNvCxnSpPr/>
            <p:nvPr/>
          </p:nvCxnSpPr>
          <p:spPr>
            <a:xfrm>
              <a:off x="10147554" y="3313288"/>
              <a:ext cx="6096" cy="1382537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6" name="Google Shape;286;p35"/>
            <p:cNvSpPr/>
            <p:nvPr/>
          </p:nvSpPr>
          <p:spPr>
            <a:xfrm>
              <a:off x="10105422" y="327606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10105422" y="464155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10105422" y="361744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10105422" y="3958813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10105422" y="430018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1" name="Google Shape;291;p35"/>
            <p:cNvSpPr txBox="1"/>
            <p:nvPr/>
          </p:nvSpPr>
          <p:spPr>
            <a:xfrm>
              <a:off x="10308657" y="312523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292" name="Google Shape;292;p35"/>
            <p:cNvSpPr txBox="1"/>
            <p:nvPr/>
          </p:nvSpPr>
          <p:spPr>
            <a:xfrm>
              <a:off x="10308657" y="3471225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293" name="Google Shape;293;p35"/>
            <p:cNvSpPr txBox="1"/>
            <p:nvPr/>
          </p:nvSpPr>
          <p:spPr>
            <a:xfrm>
              <a:off x="10308657" y="3817223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294" name="Google Shape;294;p35"/>
            <p:cNvSpPr txBox="1"/>
            <p:nvPr/>
          </p:nvSpPr>
          <p:spPr>
            <a:xfrm>
              <a:off x="10308657" y="4163216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295" name="Google Shape;295;p35"/>
            <p:cNvSpPr txBox="1"/>
            <p:nvPr/>
          </p:nvSpPr>
          <p:spPr>
            <a:xfrm>
              <a:off x="10308657" y="4509214"/>
              <a:ext cx="1172332" cy="34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</p:grpSp>
      <p:sp>
        <p:nvSpPr>
          <p:cNvPr id="296" name="Google Shape;296;p35"/>
          <p:cNvSpPr txBox="1"/>
          <p:nvPr/>
        </p:nvSpPr>
        <p:spPr>
          <a:xfrm>
            <a:off x="8345983" y="1278316"/>
            <a:ext cx="2739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</a:t>
            </a:r>
            <a:endParaRPr/>
          </a:p>
        </p:txBody>
      </p:sp>
      <p:cxnSp>
        <p:nvCxnSpPr>
          <p:cNvPr id="297" name="Google Shape;297;p35"/>
          <p:cNvCxnSpPr/>
          <p:nvPr/>
        </p:nvCxnSpPr>
        <p:spPr>
          <a:xfrm>
            <a:off x="9730554" y="1905165"/>
            <a:ext cx="0" cy="11081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98" name="Google Shape;298;p35"/>
          <p:cNvGrpSpPr/>
          <p:nvPr/>
        </p:nvGrpSpPr>
        <p:grpSpPr>
          <a:xfrm>
            <a:off x="7076518" y="2589477"/>
            <a:ext cx="2124294" cy="2053608"/>
            <a:chOff x="7155327" y="2349501"/>
            <a:chExt cx="2124294" cy="2053608"/>
          </a:xfrm>
        </p:grpSpPr>
        <p:pic>
          <p:nvPicPr>
            <p:cNvPr id="299" name="Google Shape;299;p35"/>
            <p:cNvPicPr preferRelativeResize="0"/>
            <p:nvPr/>
          </p:nvPicPr>
          <p:blipFill rotWithShape="1">
            <a:blip r:embed="rId3">
              <a:alphaModFix/>
            </a:blip>
            <a:srcRect b="44427" l="0" r="61689" t="0"/>
            <a:stretch/>
          </p:blipFill>
          <p:spPr>
            <a:xfrm>
              <a:off x="7155327" y="2349501"/>
              <a:ext cx="2120399" cy="2053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5"/>
            <p:cNvSpPr/>
            <p:nvPr/>
          </p:nvSpPr>
          <p:spPr>
            <a:xfrm>
              <a:off x="7155327" y="2349979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01" name="Google Shape;301;p35"/>
          <p:cNvSpPr/>
          <p:nvPr/>
        </p:nvSpPr>
        <p:spPr>
          <a:xfrm>
            <a:off x="1032563" y="1756343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B5FF2F">
                <a:alpha val="49803"/>
              </a:srgb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p35"/>
          <p:cNvSpPr/>
          <p:nvPr/>
        </p:nvSpPr>
        <p:spPr>
          <a:xfrm>
            <a:off x="1710680" y="1756343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B5FF2F">
                <a:alpha val="49803"/>
              </a:srgb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СКОЛЬЗЯЩЕЕ ОКНО : НЕ ЭФФЕКТИВНО</a:t>
            </a:r>
            <a:endParaRPr/>
          </a:p>
        </p:txBody>
      </p:sp>
      <p:pic>
        <p:nvPicPr>
          <p:cNvPr id="309" name="Google Shape;3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71" y="1769043"/>
            <a:ext cx="5534797" cy="369447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36"/>
          <p:cNvSpPr/>
          <p:nvPr/>
        </p:nvSpPr>
        <p:spPr>
          <a:xfrm>
            <a:off x="368371" y="1765770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36"/>
          <p:cNvSpPr/>
          <p:nvPr/>
        </p:nvSpPr>
        <p:spPr>
          <a:xfrm>
            <a:off x="3288852" y="1963363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36"/>
          <p:cNvSpPr/>
          <p:nvPr/>
        </p:nvSpPr>
        <p:spPr>
          <a:xfrm>
            <a:off x="1175658" y="2964400"/>
            <a:ext cx="2892490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4609321" y="3217636"/>
            <a:ext cx="905071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753651" y="4662277"/>
            <a:ext cx="905071" cy="540146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2086322" y="2779507"/>
            <a:ext cx="1403327" cy="183366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6353666" y="1641944"/>
            <a:ext cx="51564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Различные позиции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Различные размеры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Различные соотношения сторон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РЕГРЕССИЯ</a:t>
            </a:r>
            <a:endParaRPr/>
          </a:p>
        </p:txBody>
      </p:sp>
      <p:grpSp>
        <p:nvGrpSpPr>
          <p:cNvPr id="323" name="Google Shape;323;p37"/>
          <p:cNvGrpSpPr/>
          <p:nvPr/>
        </p:nvGrpSpPr>
        <p:grpSpPr>
          <a:xfrm>
            <a:off x="1425756" y="1036022"/>
            <a:ext cx="9068071" cy="5265346"/>
            <a:chOff x="1237072" y="1467772"/>
            <a:chExt cx="8324504" cy="4833596"/>
          </a:xfrm>
        </p:grpSpPr>
        <p:sp>
          <p:nvSpPr>
            <p:cNvPr id="324" name="Google Shape;324;p37"/>
            <p:cNvSpPr txBox="1"/>
            <p:nvPr/>
          </p:nvSpPr>
          <p:spPr>
            <a:xfrm>
              <a:off x="6355025" y="1467772"/>
              <a:ext cx="278882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Регрессия</a:t>
              </a:r>
              <a:endParaRPr/>
            </a:p>
          </p:txBody>
        </p:sp>
        <p:grpSp>
          <p:nvGrpSpPr>
            <p:cNvPr id="325" name="Google Shape;325;p37"/>
            <p:cNvGrpSpPr/>
            <p:nvPr/>
          </p:nvGrpSpPr>
          <p:grpSpPr>
            <a:xfrm>
              <a:off x="5830389" y="2697730"/>
              <a:ext cx="3731187" cy="3339295"/>
              <a:chOff x="4175760" y="2334873"/>
              <a:chExt cx="3731187" cy="3339295"/>
            </a:xfrm>
          </p:grpSpPr>
          <p:cxnSp>
            <p:nvCxnSpPr>
              <p:cNvPr id="326" name="Google Shape;326;p37"/>
              <p:cNvCxnSpPr/>
              <p:nvPr/>
            </p:nvCxnSpPr>
            <p:spPr>
              <a:xfrm>
                <a:off x="4175760" y="5163318"/>
                <a:ext cx="3731187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F7F7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327" name="Google Shape;327;p37"/>
              <p:cNvCxnSpPr/>
              <p:nvPr/>
            </p:nvCxnSpPr>
            <p:spPr>
              <a:xfrm rot="10800000">
                <a:off x="4688050" y="2334873"/>
                <a:ext cx="0" cy="333929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F7F7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328" name="Google Shape;328;p37"/>
              <p:cNvSpPr/>
              <p:nvPr/>
            </p:nvSpPr>
            <p:spPr>
              <a:xfrm>
                <a:off x="5358302" y="3854943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5293801" y="4078455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>
                <a:off x="7099830" y="4614883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>
                <a:off x="7517061" y="3548304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7164331" y="421256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7390085" y="3899646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6970828" y="4748991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7261083" y="3363216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5519554" y="3765538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4810043" y="4883098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8" name="Google Shape;338;p37"/>
              <p:cNvSpPr/>
              <p:nvPr/>
            </p:nvSpPr>
            <p:spPr>
              <a:xfrm>
                <a:off x="4713291" y="5017205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9" name="Google Shape;339;p37"/>
              <p:cNvSpPr/>
              <p:nvPr/>
            </p:nvSpPr>
            <p:spPr>
              <a:xfrm>
                <a:off x="7551338" y="2826787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6325818" y="4525479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713058" y="3944348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003546" y="439137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7228832" y="4033753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6841826" y="4704288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426558" y="394955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6648323" y="4838395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519321" y="4704288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96816" y="421256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6132314" y="4123157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494814" y="404416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6583822" y="4480776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6229066" y="4436074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3" name="Google Shape;353;p37"/>
              <p:cNvSpPr/>
              <p:nvPr/>
            </p:nvSpPr>
            <p:spPr>
              <a:xfrm>
                <a:off x="7228832" y="4346669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4" name="Google Shape;354;p37"/>
              <p:cNvSpPr/>
              <p:nvPr/>
            </p:nvSpPr>
            <p:spPr>
              <a:xfrm>
                <a:off x="7454586" y="3229109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5" name="Google Shape;355;p37"/>
              <p:cNvSpPr/>
              <p:nvPr/>
            </p:nvSpPr>
            <p:spPr>
              <a:xfrm>
                <a:off x="7486837" y="3050299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6" name="Google Shape;356;p37"/>
              <p:cNvSpPr/>
              <p:nvPr/>
            </p:nvSpPr>
            <p:spPr>
              <a:xfrm>
                <a:off x="4810043" y="4480776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7" name="Google Shape;357;p37"/>
              <p:cNvSpPr/>
              <p:nvPr/>
            </p:nvSpPr>
            <p:spPr>
              <a:xfrm>
                <a:off x="5164799" y="421256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8" name="Google Shape;358;p37"/>
              <p:cNvSpPr/>
              <p:nvPr/>
            </p:nvSpPr>
            <p:spPr>
              <a:xfrm>
                <a:off x="4576521" y="2507592"/>
                <a:ext cx="3113063" cy="3073376"/>
              </a:xfrm>
              <a:custGeom>
                <a:rect b="b" l="l" r="r" t="t"/>
                <a:pathLst>
                  <a:path extrusionOk="0" h="641506" w="2008457">
                    <a:moveTo>
                      <a:pt x="0" y="641495"/>
                    </a:moveTo>
                    <a:cubicBezTo>
                      <a:pt x="3793" y="642531"/>
                      <a:pt x="93939" y="573174"/>
                      <a:pt x="130050" y="549068"/>
                    </a:cubicBezTo>
                    <a:cubicBezTo>
                      <a:pt x="166161" y="524962"/>
                      <a:pt x="379838" y="326826"/>
                      <a:pt x="629626" y="313753"/>
                    </a:cubicBezTo>
                    <a:cubicBezTo>
                      <a:pt x="879414" y="300680"/>
                      <a:pt x="1398974" y="522922"/>
                      <a:pt x="1628779" y="470630"/>
                    </a:cubicBezTo>
                    <a:cubicBezTo>
                      <a:pt x="1858584" y="418338"/>
                      <a:pt x="1932182" y="126290"/>
                      <a:pt x="2008457" y="0"/>
                    </a:cubicBezTo>
                  </a:path>
                </a:pathLst>
              </a:custGeom>
              <a:noFill/>
              <a:ln cap="flat" cmpd="sng" w="38100">
                <a:solidFill>
                  <a:schemeClr val="lt1">
                    <a:alpha val="81960"/>
                  </a:scheme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59" name="Google Shape;359;p37"/>
            <p:cNvSpPr txBox="1"/>
            <p:nvPr/>
          </p:nvSpPr>
          <p:spPr>
            <a:xfrm>
              <a:off x="1237072" y="1467772"/>
              <a:ext cx="362866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Классификация</a:t>
              </a:r>
              <a:endParaRPr/>
            </a:p>
          </p:txBody>
        </p:sp>
        <p:grpSp>
          <p:nvGrpSpPr>
            <p:cNvPr id="360" name="Google Shape;360;p37"/>
            <p:cNvGrpSpPr/>
            <p:nvPr/>
          </p:nvGrpSpPr>
          <p:grpSpPr>
            <a:xfrm>
              <a:off x="1410790" y="2556754"/>
              <a:ext cx="3141568" cy="3744614"/>
              <a:chOff x="576210" y="2337701"/>
              <a:chExt cx="2883229" cy="3436685"/>
            </a:xfrm>
          </p:grpSpPr>
          <p:sp>
            <p:nvSpPr>
              <p:cNvPr id="361" name="Google Shape;361;p37"/>
              <p:cNvSpPr/>
              <p:nvPr/>
            </p:nvSpPr>
            <p:spPr>
              <a:xfrm>
                <a:off x="1821809" y="4002578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2" name="Google Shape;362;p37"/>
              <p:cNvSpPr/>
              <p:nvPr/>
            </p:nvSpPr>
            <p:spPr>
              <a:xfrm>
                <a:off x="910180" y="4339954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1A5CE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3" name="Google Shape;363;p37"/>
              <p:cNvSpPr/>
              <p:nvPr/>
            </p:nvSpPr>
            <p:spPr>
              <a:xfrm>
                <a:off x="1144045" y="3670526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4" name="Google Shape;364;p37"/>
              <p:cNvSpPr/>
              <p:nvPr/>
            </p:nvSpPr>
            <p:spPr>
              <a:xfrm>
                <a:off x="1726053" y="4669698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5" name="Google Shape;365;p37"/>
              <p:cNvSpPr/>
              <p:nvPr/>
            </p:nvSpPr>
            <p:spPr>
              <a:xfrm>
                <a:off x="2178382" y="3135683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6" name="Google Shape;366;p37"/>
              <p:cNvSpPr/>
              <p:nvPr/>
            </p:nvSpPr>
            <p:spPr>
              <a:xfrm>
                <a:off x="2944791" y="4404247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7" name="Google Shape;367;p37"/>
              <p:cNvSpPr/>
              <p:nvPr/>
            </p:nvSpPr>
            <p:spPr>
              <a:xfrm>
                <a:off x="2296152" y="4520120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8" name="Google Shape;368;p37"/>
              <p:cNvSpPr/>
              <p:nvPr/>
            </p:nvSpPr>
            <p:spPr>
              <a:xfrm>
                <a:off x="2811837" y="3201285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9" name="Google Shape;369;p37"/>
              <p:cNvSpPr/>
              <p:nvPr/>
            </p:nvSpPr>
            <p:spPr>
              <a:xfrm>
                <a:off x="1739121" y="2337701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0" name="Google Shape;370;p37"/>
              <p:cNvSpPr/>
              <p:nvPr/>
            </p:nvSpPr>
            <p:spPr>
              <a:xfrm>
                <a:off x="723882" y="3671291"/>
                <a:ext cx="2735557" cy="1882379"/>
              </a:xfrm>
              <a:custGeom>
                <a:rect b="b" l="l" r="r" t="t"/>
                <a:pathLst>
                  <a:path extrusionOk="0" h="2280895" w="3314700">
                    <a:moveTo>
                      <a:pt x="0" y="2280895"/>
                    </a:moveTo>
                    <a:cubicBezTo>
                      <a:pt x="384175" y="2194111"/>
                      <a:pt x="768350" y="2107328"/>
                      <a:pt x="927100" y="1950695"/>
                    </a:cubicBezTo>
                    <a:cubicBezTo>
                      <a:pt x="1085850" y="1794062"/>
                      <a:pt x="914400" y="1569695"/>
                      <a:pt x="952500" y="1341095"/>
                    </a:cubicBezTo>
                    <a:cubicBezTo>
                      <a:pt x="990600" y="1112495"/>
                      <a:pt x="1100667" y="786528"/>
                      <a:pt x="1155700" y="579095"/>
                    </a:cubicBezTo>
                    <a:cubicBezTo>
                      <a:pt x="1210733" y="371662"/>
                      <a:pt x="1157817" y="183278"/>
                      <a:pt x="1282700" y="96495"/>
                    </a:cubicBezTo>
                    <a:cubicBezTo>
                      <a:pt x="1407583" y="9712"/>
                      <a:pt x="1729317" y="73212"/>
                      <a:pt x="1905000" y="58395"/>
                    </a:cubicBezTo>
                    <a:cubicBezTo>
                      <a:pt x="2080683" y="43578"/>
                      <a:pt x="2163233" y="-22038"/>
                      <a:pt x="2336800" y="7595"/>
                    </a:cubicBezTo>
                    <a:cubicBezTo>
                      <a:pt x="2510367" y="37228"/>
                      <a:pt x="2783417" y="132478"/>
                      <a:pt x="2946400" y="236195"/>
                    </a:cubicBezTo>
                    <a:cubicBezTo>
                      <a:pt x="3109383" y="339912"/>
                      <a:pt x="3212041" y="484903"/>
                      <a:pt x="3314700" y="629895"/>
                    </a:cubicBezTo>
                  </a:path>
                </a:pathLst>
              </a:cu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1" name="Google Shape;371;p37"/>
              <p:cNvSpPr/>
              <p:nvPr/>
            </p:nvSpPr>
            <p:spPr>
              <a:xfrm>
                <a:off x="806715" y="2991031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2" name="Google Shape;372;p37"/>
              <p:cNvSpPr/>
              <p:nvPr/>
            </p:nvSpPr>
            <p:spPr>
              <a:xfrm>
                <a:off x="576210" y="4876768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1A5CE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3" name="Google Shape;373;p37"/>
              <p:cNvSpPr/>
              <p:nvPr/>
            </p:nvSpPr>
            <p:spPr>
              <a:xfrm>
                <a:off x="1609154" y="5357920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4" name="Google Shape;374;p37"/>
              <p:cNvSpPr/>
              <p:nvPr/>
            </p:nvSpPr>
            <p:spPr>
              <a:xfrm>
                <a:off x="2510717" y="2431989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5" name="Google Shape;375;p37"/>
              <p:cNvSpPr/>
              <p:nvPr/>
            </p:nvSpPr>
            <p:spPr>
              <a:xfrm>
                <a:off x="1534988" y="3041688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6" name="Google Shape;376;p37"/>
              <p:cNvSpPr/>
              <p:nvPr/>
            </p:nvSpPr>
            <p:spPr>
              <a:xfrm>
                <a:off x="2449246" y="3902437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7" name="Google Shape;377;p37"/>
              <p:cNvSpPr/>
              <p:nvPr/>
            </p:nvSpPr>
            <p:spPr>
              <a:xfrm>
                <a:off x="2287352" y="5148526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РЕГРЕССИЯ</a:t>
            </a:r>
            <a:endParaRPr/>
          </a:p>
        </p:txBody>
      </p:sp>
      <p:grpSp>
        <p:nvGrpSpPr>
          <p:cNvPr id="384" name="Google Shape;384;p38"/>
          <p:cNvGrpSpPr/>
          <p:nvPr/>
        </p:nvGrpSpPr>
        <p:grpSpPr>
          <a:xfrm>
            <a:off x="1425756" y="1036022"/>
            <a:ext cx="9068071" cy="5265346"/>
            <a:chOff x="1237072" y="1467772"/>
            <a:chExt cx="8324504" cy="4833596"/>
          </a:xfrm>
        </p:grpSpPr>
        <p:sp>
          <p:nvSpPr>
            <p:cNvPr id="385" name="Google Shape;385;p38"/>
            <p:cNvSpPr txBox="1"/>
            <p:nvPr/>
          </p:nvSpPr>
          <p:spPr>
            <a:xfrm>
              <a:off x="6355025" y="1467772"/>
              <a:ext cx="278882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Регрессия</a:t>
              </a:r>
              <a:endParaRPr/>
            </a:p>
          </p:txBody>
        </p:sp>
        <p:grpSp>
          <p:nvGrpSpPr>
            <p:cNvPr id="386" name="Google Shape;386;p38"/>
            <p:cNvGrpSpPr/>
            <p:nvPr/>
          </p:nvGrpSpPr>
          <p:grpSpPr>
            <a:xfrm>
              <a:off x="5830389" y="2697730"/>
              <a:ext cx="3731187" cy="3339295"/>
              <a:chOff x="4175760" y="2334873"/>
              <a:chExt cx="3731187" cy="3339295"/>
            </a:xfrm>
          </p:grpSpPr>
          <p:cxnSp>
            <p:nvCxnSpPr>
              <p:cNvPr id="387" name="Google Shape;387;p38"/>
              <p:cNvCxnSpPr/>
              <p:nvPr/>
            </p:nvCxnSpPr>
            <p:spPr>
              <a:xfrm>
                <a:off x="4175760" y="5163318"/>
                <a:ext cx="3731187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F7F7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388" name="Google Shape;388;p38"/>
              <p:cNvCxnSpPr/>
              <p:nvPr/>
            </p:nvCxnSpPr>
            <p:spPr>
              <a:xfrm rot="10800000">
                <a:off x="4688050" y="2334873"/>
                <a:ext cx="0" cy="333929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F7F7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389" name="Google Shape;389;p38"/>
              <p:cNvSpPr/>
              <p:nvPr/>
            </p:nvSpPr>
            <p:spPr>
              <a:xfrm>
                <a:off x="5358302" y="3854943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0" name="Google Shape;390;p38"/>
              <p:cNvSpPr/>
              <p:nvPr/>
            </p:nvSpPr>
            <p:spPr>
              <a:xfrm>
                <a:off x="5293801" y="4078455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1" name="Google Shape;391;p38"/>
              <p:cNvSpPr/>
              <p:nvPr/>
            </p:nvSpPr>
            <p:spPr>
              <a:xfrm>
                <a:off x="7099830" y="4614883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2" name="Google Shape;392;p38"/>
              <p:cNvSpPr/>
              <p:nvPr/>
            </p:nvSpPr>
            <p:spPr>
              <a:xfrm>
                <a:off x="7517061" y="3548304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3" name="Google Shape;393;p38"/>
              <p:cNvSpPr/>
              <p:nvPr/>
            </p:nvSpPr>
            <p:spPr>
              <a:xfrm>
                <a:off x="7164331" y="421256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7390085" y="3899646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6970828" y="4748991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6" name="Google Shape;396;p38"/>
              <p:cNvSpPr/>
              <p:nvPr/>
            </p:nvSpPr>
            <p:spPr>
              <a:xfrm>
                <a:off x="7261083" y="3363216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7" name="Google Shape;397;p38"/>
              <p:cNvSpPr/>
              <p:nvPr/>
            </p:nvSpPr>
            <p:spPr>
              <a:xfrm>
                <a:off x="5519554" y="3765538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4810043" y="4883098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9" name="Google Shape;399;p38"/>
              <p:cNvSpPr/>
              <p:nvPr/>
            </p:nvSpPr>
            <p:spPr>
              <a:xfrm>
                <a:off x="4713291" y="5017205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0" name="Google Shape;400;p38"/>
              <p:cNvSpPr/>
              <p:nvPr/>
            </p:nvSpPr>
            <p:spPr>
              <a:xfrm>
                <a:off x="7551338" y="2826787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>
                <a:off x="6325818" y="4525479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>
                <a:off x="5713058" y="3944348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>
                <a:off x="5003546" y="439137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>
                <a:off x="7228832" y="4033753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>
                <a:off x="6841826" y="4704288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38"/>
              <p:cNvSpPr/>
              <p:nvPr/>
            </p:nvSpPr>
            <p:spPr>
              <a:xfrm>
                <a:off x="5426558" y="394955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7" name="Google Shape;407;p38"/>
              <p:cNvSpPr/>
              <p:nvPr/>
            </p:nvSpPr>
            <p:spPr>
              <a:xfrm>
                <a:off x="6648323" y="4838395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6519321" y="4704288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6196816" y="421256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132314" y="4123157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5494814" y="404416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583822" y="4480776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6229066" y="4436074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>
                <a:off x="7228832" y="4346669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5" name="Google Shape;415;p38"/>
              <p:cNvSpPr/>
              <p:nvPr/>
            </p:nvSpPr>
            <p:spPr>
              <a:xfrm>
                <a:off x="7454586" y="3229109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6" name="Google Shape;416;p38"/>
              <p:cNvSpPr/>
              <p:nvPr/>
            </p:nvSpPr>
            <p:spPr>
              <a:xfrm>
                <a:off x="7486837" y="3050299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38"/>
              <p:cNvSpPr/>
              <p:nvPr/>
            </p:nvSpPr>
            <p:spPr>
              <a:xfrm>
                <a:off x="4810043" y="4480776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8" name="Google Shape;418;p38"/>
              <p:cNvSpPr/>
              <p:nvPr/>
            </p:nvSpPr>
            <p:spPr>
              <a:xfrm>
                <a:off x="5164799" y="4212562"/>
                <a:ext cx="160966" cy="155356"/>
              </a:xfrm>
              <a:prstGeom prst="ellipse">
                <a:avLst/>
              </a:prstGeom>
              <a:solidFill>
                <a:srgbClr val="092760"/>
              </a:solidFill>
              <a:ln cap="flat" cmpd="sng" w="1905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9" name="Google Shape;419;p38"/>
              <p:cNvSpPr/>
              <p:nvPr/>
            </p:nvSpPr>
            <p:spPr>
              <a:xfrm>
                <a:off x="4576521" y="2507592"/>
                <a:ext cx="3113063" cy="3073376"/>
              </a:xfrm>
              <a:custGeom>
                <a:rect b="b" l="l" r="r" t="t"/>
                <a:pathLst>
                  <a:path extrusionOk="0" h="641506" w="2008457">
                    <a:moveTo>
                      <a:pt x="0" y="641495"/>
                    </a:moveTo>
                    <a:cubicBezTo>
                      <a:pt x="3793" y="642531"/>
                      <a:pt x="93939" y="573174"/>
                      <a:pt x="130050" y="549068"/>
                    </a:cubicBezTo>
                    <a:cubicBezTo>
                      <a:pt x="166161" y="524962"/>
                      <a:pt x="379838" y="326826"/>
                      <a:pt x="629626" y="313753"/>
                    </a:cubicBezTo>
                    <a:cubicBezTo>
                      <a:pt x="879414" y="300680"/>
                      <a:pt x="1398974" y="522922"/>
                      <a:pt x="1628779" y="470630"/>
                    </a:cubicBezTo>
                    <a:cubicBezTo>
                      <a:pt x="1858584" y="418338"/>
                      <a:pt x="1932182" y="126290"/>
                      <a:pt x="2008457" y="0"/>
                    </a:cubicBezTo>
                  </a:path>
                </a:pathLst>
              </a:custGeom>
              <a:noFill/>
              <a:ln cap="flat" cmpd="sng" w="38100">
                <a:solidFill>
                  <a:schemeClr val="lt1">
                    <a:alpha val="81960"/>
                  </a:scheme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0" name="Google Shape;420;p38"/>
            <p:cNvSpPr txBox="1"/>
            <p:nvPr/>
          </p:nvSpPr>
          <p:spPr>
            <a:xfrm>
              <a:off x="1237072" y="1467772"/>
              <a:ext cx="362866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Классификация</a:t>
              </a:r>
              <a:endParaRPr/>
            </a:p>
          </p:txBody>
        </p:sp>
        <p:grpSp>
          <p:nvGrpSpPr>
            <p:cNvPr id="421" name="Google Shape;421;p38"/>
            <p:cNvGrpSpPr/>
            <p:nvPr/>
          </p:nvGrpSpPr>
          <p:grpSpPr>
            <a:xfrm>
              <a:off x="1410790" y="2556754"/>
              <a:ext cx="3141568" cy="3744614"/>
              <a:chOff x="576210" y="2337701"/>
              <a:chExt cx="2883229" cy="3436685"/>
            </a:xfrm>
          </p:grpSpPr>
          <p:sp>
            <p:nvSpPr>
              <p:cNvPr id="422" name="Google Shape;422;p38"/>
              <p:cNvSpPr/>
              <p:nvPr/>
            </p:nvSpPr>
            <p:spPr>
              <a:xfrm>
                <a:off x="1821809" y="4002578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3" name="Google Shape;423;p38"/>
              <p:cNvSpPr/>
              <p:nvPr/>
            </p:nvSpPr>
            <p:spPr>
              <a:xfrm>
                <a:off x="910180" y="4339954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1A5CE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4" name="Google Shape;424;p38"/>
              <p:cNvSpPr/>
              <p:nvPr/>
            </p:nvSpPr>
            <p:spPr>
              <a:xfrm>
                <a:off x="1144045" y="3670526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5" name="Google Shape;425;p38"/>
              <p:cNvSpPr/>
              <p:nvPr/>
            </p:nvSpPr>
            <p:spPr>
              <a:xfrm>
                <a:off x="1726053" y="4669698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6" name="Google Shape;426;p38"/>
              <p:cNvSpPr/>
              <p:nvPr/>
            </p:nvSpPr>
            <p:spPr>
              <a:xfrm>
                <a:off x="2178382" y="3135683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7" name="Google Shape;427;p38"/>
              <p:cNvSpPr/>
              <p:nvPr/>
            </p:nvSpPr>
            <p:spPr>
              <a:xfrm>
                <a:off x="2944791" y="4404247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38"/>
              <p:cNvSpPr/>
              <p:nvPr/>
            </p:nvSpPr>
            <p:spPr>
              <a:xfrm>
                <a:off x="2296152" y="4520120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9" name="Google Shape;429;p38"/>
              <p:cNvSpPr/>
              <p:nvPr/>
            </p:nvSpPr>
            <p:spPr>
              <a:xfrm>
                <a:off x="2811837" y="3201285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0" name="Google Shape;430;p38"/>
              <p:cNvSpPr/>
              <p:nvPr/>
            </p:nvSpPr>
            <p:spPr>
              <a:xfrm>
                <a:off x="1739121" y="2337701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1" name="Google Shape;431;p38"/>
              <p:cNvSpPr/>
              <p:nvPr/>
            </p:nvSpPr>
            <p:spPr>
              <a:xfrm>
                <a:off x="723882" y="3671291"/>
                <a:ext cx="2735557" cy="1882379"/>
              </a:xfrm>
              <a:custGeom>
                <a:rect b="b" l="l" r="r" t="t"/>
                <a:pathLst>
                  <a:path extrusionOk="0" h="2280895" w="3314700">
                    <a:moveTo>
                      <a:pt x="0" y="2280895"/>
                    </a:moveTo>
                    <a:cubicBezTo>
                      <a:pt x="384175" y="2194111"/>
                      <a:pt x="768350" y="2107328"/>
                      <a:pt x="927100" y="1950695"/>
                    </a:cubicBezTo>
                    <a:cubicBezTo>
                      <a:pt x="1085850" y="1794062"/>
                      <a:pt x="914400" y="1569695"/>
                      <a:pt x="952500" y="1341095"/>
                    </a:cubicBezTo>
                    <a:cubicBezTo>
                      <a:pt x="990600" y="1112495"/>
                      <a:pt x="1100667" y="786528"/>
                      <a:pt x="1155700" y="579095"/>
                    </a:cubicBezTo>
                    <a:cubicBezTo>
                      <a:pt x="1210733" y="371662"/>
                      <a:pt x="1157817" y="183278"/>
                      <a:pt x="1282700" y="96495"/>
                    </a:cubicBezTo>
                    <a:cubicBezTo>
                      <a:pt x="1407583" y="9712"/>
                      <a:pt x="1729317" y="73212"/>
                      <a:pt x="1905000" y="58395"/>
                    </a:cubicBezTo>
                    <a:cubicBezTo>
                      <a:pt x="2080683" y="43578"/>
                      <a:pt x="2163233" y="-22038"/>
                      <a:pt x="2336800" y="7595"/>
                    </a:cubicBezTo>
                    <a:cubicBezTo>
                      <a:pt x="2510367" y="37228"/>
                      <a:pt x="2783417" y="132478"/>
                      <a:pt x="2946400" y="236195"/>
                    </a:cubicBezTo>
                    <a:cubicBezTo>
                      <a:pt x="3109383" y="339912"/>
                      <a:pt x="3212041" y="484903"/>
                      <a:pt x="3314700" y="629895"/>
                    </a:cubicBezTo>
                  </a:path>
                </a:pathLst>
              </a:cu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2" name="Google Shape;432;p38"/>
              <p:cNvSpPr/>
              <p:nvPr/>
            </p:nvSpPr>
            <p:spPr>
              <a:xfrm>
                <a:off x="806715" y="2991031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3" name="Google Shape;433;p38"/>
              <p:cNvSpPr/>
              <p:nvPr/>
            </p:nvSpPr>
            <p:spPr>
              <a:xfrm>
                <a:off x="576210" y="4876768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1A5CE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4" name="Google Shape;434;p38"/>
              <p:cNvSpPr/>
              <p:nvPr/>
            </p:nvSpPr>
            <p:spPr>
              <a:xfrm>
                <a:off x="1609154" y="5357920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5" name="Google Shape;435;p38"/>
              <p:cNvSpPr/>
              <p:nvPr/>
            </p:nvSpPr>
            <p:spPr>
              <a:xfrm>
                <a:off x="2510717" y="2431989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6" name="Google Shape;436;p38"/>
              <p:cNvSpPr/>
              <p:nvPr/>
            </p:nvSpPr>
            <p:spPr>
              <a:xfrm>
                <a:off x="1534988" y="3041688"/>
                <a:ext cx="416466" cy="416466"/>
              </a:xfrm>
              <a:prstGeom prst="roundRect">
                <a:avLst>
                  <a:gd fmla="val 16667" name="adj"/>
                </a:avLst>
              </a:prstGeom>
              <a:solidFill>
                <a:srgbClr val="500834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7" name="Google Shape;437;p38"/>
              <p:cNvSpPr/>
              <p:nvPr/>
            </p:nvSpPr>
            <p:spPr>
              <a:xfrm>
                <a:off x="2449246" y="3902437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8" name="Google Shape;438;p38"/>
              <p:cNvSpPr/>
              <p:nvPr/>
            </p:nvSpPr>
            <p:spPr>
              <a:xfrm>
                <a:off x="2287352" y="5148526"/>
                <a:ext cx="416466" cy="416466"/>
              </a:xfrm>
              <a:prstGeom prst="ellipse">
                <a:avLst/>
              </a:prstGeom>
              <a:solidFill>
                <a:srgbClr val="6B2E0E"/>
              </a:solidFill>
              <a:ln cap="flat" cmpd="sng" w="25400">
                <a:solidFill>
                  <a:srgbClr val="E26D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39" name="Google Shape;439;p38"/>
          <p:cNvSpPr/>
          <p:nvPr/>
        </p:nvSpPr>
        <p:spPr>
          <a:xfrm>
            <a:off x="1370465" y="3237147"/>
            <a:ext cx="3900326" cy="1675841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0" name="Google Shape;440;p38"/>
          <p:cNvSpPr txBox="1"/>
          <p:nvPr/>
        </p:nvSpPr>
        <p:spPr>
          <a:xfrm>
            <a:off x="1492974" y="3384884"/>
            <a:ext cx="368874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Предсказание</a:t>
            </a: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дискретная метка класса</a:t>
            </a: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6680779" y="3237147"/>
            <a:ext cx="3900326" cy="1675841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2" name="Google Shape;442;p38"/>
          <p:cNvSpPr txBox="1"/>
          <p:nvPr/>
        </p:nvSpPr>
        <p:spPr>
          <a:xfrm>
            <a:off x="6676574" y="3369388"/>
            <a:ext cx="392116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Предсказание</a:t>
            </a: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: непрерывное число или тензор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РЕГРЕССИЯ: ВОЗРАСТ</a:t>
            </a:r>
            <a:endParaRPr/>
          </a:p>
        </p:txBody>
      </p:sp>
      <p:pic>
        <p:nvPicPr>
          <p:cNvPr id="449" name="Google Shape;449;p39"/>
          <p:cNvPicPr preferRelativeResize="0"/>
          <p:nvPr/>
        </p:nvPicPr>
        <p:blipFill rotWithShape="1">
          <a:blip r:embed="rId3">
            <a:alphaModFix/>
          </a:blip>
          <a:srcRect b="0" l="23095" r="8992" t="0"/>
          <a:stretch/>
        </p:blipFill>
        <p:spPr>
          <a:xfrm>
            <a:off x="1091007" y="1390004"/>
            <a:ext cx="4300682" cy="474953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0" name="Google Shape;450;p39"/>
          <p:cNvSpPr/>
          <p:nvPr/>
        </p:nvSpPr>
        <p:spPr>
          <a:xfrm>
            <a:off x="5854943" y="3387010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1" name="Google Shape;451;p39"/>
          <p:cNvSpPr txBox="1"/>
          <p:nvPr/>
        </p:nvSpPr>
        <p:spPr>
          <a:xfrm>
            <a:off x="6803609" y="3427201"/>
            <a:ext cx="19920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53 года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РЕГРЕССИЯ: КЛЮЧЕВЫЕ ТОЧКИ</a:t>
            </a:r>
            <a:endParaRPr/>
          </a:p>
        </p:txBody>
      </p:sp>
      <p:pic>
        <p:nvPicPr>
          <p:cNvPr id="458" name="Google Shape;458;p40"/>
          <p:cNvPicPr preferRelativeResize="0"/>
          <p:nvPr/>
        </p:nvPicPr>
        <p:blipFill rotWithShape="1">
          <a:blip r:embed="rId3">
            <a:alphaModFix/>
          </a:blip>
          <a:srcRect b="0" l="23095" r="8992" t="0"/>
          <a:stretch/>
        </p:blipFill>
        <p:spPr>
          <a:xfrm>
            <a:off x="1091007" y="1390004"/>
            <a:ext cx="4300682" cy="474953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59" name="Google Shape;459;p40"/>
          <p:cNvGrpSpPr/>
          <p:nvPr/>
        </p:nvGrpSpPr>
        <p:grpSpPr>
          <a:xfrm>
            <a:off x="7008225" y="1390004"/>
            <a:ext cx="4300682" cy="4749539"/>
            <a:chOff x="6278744" y="1491604"/>
            <a:chExt cx="3893956" cy="4300363"/>
          </a:xfrm>
        </p:grpSpPr>
        <p:pic>
          <p:nvPicPr>
            <p:cNvPr id="460" name="Google Shape;460;p40"/>
            <p:cNvPicPr preferRelativeResize="0"/>
            <p:nvPr/>
          </p:nvPicPr>
          <p:blipFill rotWithShape="1">
            <a:blip r:embed="rId3">
              <a:alphaModFix/>
            </a:blip>
            <a:srcRect b="0" l="23095" r="8992" t="0"/>
            <a:stretch/>
          </p:blipFill>
          <p:spPr>
            <a:xfrm>
              <a:off x="6278744" y="1491604"/>
              <a:ext cx="3893956" cy="4300363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61" name="Google Shape;461;p40"/>
            <p:cNvSpPr/>
            <p:nvPr/>
          </p:nvSpPr>
          <p:spPr>
            <a:xfrm>
              <a:off x="7343359" y="334278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7892634" y="341263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8485723" y="3455254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9045794" y="3496644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8481885" y="4169744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7721239" y="4074608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8111764" y="4261791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8181614" y="3893491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7549844" y="4650886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8563219" y="475426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8079943" y="4876738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8111763" y="4544393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6715330" y="336964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9496630" y="364269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9299780" y="442374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804230" y="423324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8064084" y="307608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7200484" y="318403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8426034" y="310783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9245184" y="338088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9238834" y="230773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340184" y="209183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7371934" y="529858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8610184" y="545098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9118184" y="501918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7041734" y="4942982"/>
              <a:ext cx="118888" cy="11888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87" name="Google Shape;487;p40"/>
          <p:cNvSpPr/>
          <p:nvPr/>
        </p:nvSpPr>
        <p:spPr>
          <a:xfrm>
            <a:off x="5854943" y="3387010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РЕГРЕССИЯ</a:t>
            </a:r>
            <a:endParaRPr/>
          </a:p>
        </p:txBody>
      </p:sp>
      <p:grpSp>
        <p:nvGrpSpPr>
          <p:cNvPr id="494" name="Google Shape;494;p41"/>
          <p:cNvGrpSpPr/>
          <p:nvPr/>
        </p:nvGrpSpPr>
        <p:grpSpPr>
          <a:xfrm>
            <a:off x="1053666" y="1435213"/>
            <a:ext cx="5642136" cy="4297929"/>
            <a:chOff x="6960980" y="1769043"/>
            <a:chExt cx="4849949" cy="3694476"/>
          </a:xfrm>
        </p:grpSpPr>
        <p:pic>
          <p:nvPicPr>
            <p:cNvPr id="495" name="Google Shape;495;p41"/>
            <p:cNvPicPr preferRelativeResize="0"/>
            <p:nvPr/>
          </p:nvPicPr>
          <p:blipFill rotWithShape="1">
            <a:blip r:embed="rId3">
              <a:alphaModFix/>
            </a:blip>
            <a:srcRect b="0" l="0" r="12373" t="0"/>
            <a:stretch/>
          </p:blipFill>
          <p:spPr>
            <a:xfrm>
              <a:off x="6960980" y="1769043"/>
              <a:ext cx="4849949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96" name="Google Shape;496;p41"/>
            <p:cNvSpPr/>
            <p:nvPr/>
          </p:nvSpPr>
          <p:spPr>
            <a:xfrm>
              <a:off x="8684290" y="2779507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РЕГРЕССИЯ: BOUNDING BOX</a:t>
            </a:r>
            <a:endParaRPr/>
          </a:p>
        </p:txBody>
      </p:sp>
      <p:grpSp>
        <p:nvGrpSpPr>
          <p:cNvPr id="503" name="Google Shape;503;p42"/>
          <p:cNvGrpSpPr/>
          <p:nvPr/>
        </p:nvGrpSpPr>
        <p:grpSpPr>
          <a:xfrm>
            <a:off x="1053666" y="1435213"/>
            <a:ext cx="5642136" cy="4297929"/>
            <a:chOff x="6960980" y="1769043"/>
            <a:chExt cx="4849949" cy="3694476"/>
          </a:xfrm>
        </p:grpSpPr>
        <p:pic>
          <p:nvPicPr>
            <p:cNvPr id="504" name="Google Shape;504;p42"/>
            <p:cNvPicPr preferRelativeResize="0"/>
            <p:nvPr/>
          </p:nvPicPr>
          <p:blipFill rotWithShape="1">
            <a:blip r:embed="rId3">
              <a:alphaModFix/>
            </a:blip>
            <a:srcRect b="0" l="0" r="12373" t="0"/>
            <a:stretch/>
          </p:blipFill>
          <p:spPr>
            <a:xfrm>
              <a:off x="6960980" y="1769043"/>
              <a:ext cx="4849949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05" name="Google Shape;505;p42"/>
            <p:cNvSpPr/>
            <p:nvPr/>
          </p:nvSpPr>
          <p:spPr>
            <a:xfrm>
              <a:off x="8684290" y="2779507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06" name="Google Shape;506;p42"/>
          <p:cNvGrpSpPr/>
          <p:nvPr/>
        </p:nvGrpSpPr>
        <p:grpSpPr>
          <a:xfrm>
            <a:off x="1497884" y="1809444"/>
            <a:ext cx="1549168" cy="768796"/>
            <a:chOff x="8798570" y="2999616"/>
            <a:chExt cx="1549168" cy="768796"/>
          </a:xfrm>
        </p:grpSpPr>
        <p:sp>
          <p:nvSpPr>
            <p:cNvPr id="507" name="Google Shape;507;p42"/>
            <p:cNvSpPr/>
            <p:nvPr/>
          </p:nvSpPr>
          <p:spPr>
            <a:xfrm>
              <a:off x="8798570" y="2999616"/>
              <a:ext cx="1521088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8" name="Google Shape;508;p42"/>
            <p:cNvSpPr txBox="1"/>
            <p:nvPr/>
          </p:nvSpPr>
          <p:spPr>
            <a:xfrm>
              <a:off x="8931460" y="3045579"/>
              <a:ext cx="1416278" cy="5847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509" name="Google Shape;509;p42"/>
          <p:cNvGrpSpPr/>
          <p:nvPr/>
        </p:nvGrpSpPr>
        <p:grpSpPr>
          <a:xfrm>
            <a:off x="4705541" y="4741330"/>
            <a:ext cx="1549168" cy="768796"/>
            <a:chOff x="8798570" y="2999616"/>
            <a:chExt cx="1549168" cy="768796"/>
          </a:xfrm>
        </p:grpSpPr>
        <p:sp>
          <p:nvSpPr>
            <p:cNvPr id="510" name="Google Shape;510;p42"/>
            <p:cNvSpPr/>
            <p:nvPr/>
          </p:nvSpPr>
          <p:spPr>
            <a:xfrm>
              <a:off x="8798570" y="2999616"/>
              <a:ext cx="1521088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1" name="Google Shape;511;p42"/>
            <p:cNvSpPr txBox="1"/>
            <p:nvPr/>
          </p:nvSpPr>
          <p:spPr>
            <a:xfrm>
              <a:off x="8931460" y="3045579"/>
              <a:ext cx="1416278" cy="5847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sp>
        <p:nvSpPr>
          <p:cNvPr id="512" name="Google Shape;512;p42"/>
          <p:cNvSpPr/>
          <p:nvPr/>
        </p:nvSpPr>
        <p:spPr>
          <a:xfrm>
            <a:off x="7248315" y="341603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3" name="Google Shape;513;p42"/>
          <p:cNvSpPr txBox="1"/>
          <p:nvPr/>
        </p:nvSpPr>
        <p:spPr>
          <a:xfrm>
            <a:off x="8346011" y="3398699"/>
            <a:ext cx="2757418" cy="6463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0" y="2681794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ЗАДАЧИ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РЕГРЕССИЯ: BOUNDING BOX</a:t>
            </a:r>
            <a:endParaRPr/>
          </a:p>
        </p:txBody>
      </p:sp>
      <p:grpSp>
        <p:nvGrpSpPr>
          <p:cNvPr id="520" name="Google Shape;520;p43"/>
          <p:cNvGrpSpPr/>
          <p:nvPr/>
        </p:nvGrpSpPr>
        <p:grpSpPr>
          <a:xfrm>
            <a:off x="1053666" y="1435213"/>
            <a:ext cx="5642136" cy="4297929"/>
            <a:chOff x="6960980" y="1769043"/>
            <a:chExt cx="4849949" cy="3694476"/>
          </a:xfrm>
        </p:grpSpPr>
        <p:pic>
          <p:nvPicPr>
            <p:cNvPr id="521" name="Google Shape;521;p43"/>
            <p:cNvPicPr preferRelativeResize="0"/>
            <p:nvPr/>
          </p:nvPicPr>
          <p:blipFill rotWithShape="1">
            <a:blip r:embed="rId3">
              <a:alphaModFix/>
            </a:blip>
            <a:srcRect b="0" l="0" r="12373" t="0"/>
            <a:stretch/>
          </p:blipFill>
          <p:spPr>
            <a:xfrm>
              <a:off x="6960980" y="1769043"/>
              <a:ext cx="4849949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22" name="Google Shape;522;p43"/>
            <p:cNvSpPr/>
            <p:nvPr/>
          </p:nvSpPr>
          <p:spPr>
            <a:xfrm>
              <a:off x="8684290" y="2779507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23" name="Google Shape;523;p43"/>
          <p:cNvSpPr/>
          <p:nvPr/>
        </p:nvSpPr>
        <p:spPr>
          <a:xfrm>
            <a:off x="7248315" y="341603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4" name="Google Shape;524;p43"/>
          <p:cNvSpPr txBox="1"/>
          <p:nvPr/>
        </p:nvSpPr>
        <p:spPr>
          <a:xfrm>
            <a:off x="8346011" y="3398699"/>
            <a:ext cx="2757418" cy="6463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25" name="Google Shape;525;p43"/>
          <p:cNvSpPr/>
          <p:nvPr/>
        </p:nvSpPr>
        <p:spPr>
          <a:xfrm>
            <a:off x="2507530" y="2601797"/>
            <a:ext cx="339365" cy="2149311"/>
          </a:xfrm>
          <a:prstGeom prst="leftBrace">
            <a:avLst>
              <a:gd fmla="val 53985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6" name="Google Shape;526;p43"/>
          <p:cNvSpPr/>
          <p:nvPr/>
        </p:nvSpPr>
        <p:spPr>
          <a:xfrm rot="5400000">
            <a:off x="3718428" y="1420965"/>
            <a:ext cx="339365" cy="1650581"/>
          </a:xfrm>
          <a:prstGeom prst="leftBrace">
            <a:avLst>
              <a:gd fmla="val 53985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27" name="Google Shape;527;p43"/>
          <p:cNvGrpSpPr/>
          <p:nvPr/>
        </p:nvGrpSpPr>
        <p:grpSpPr>
          <a:xfrm>
            <a:off x="3587670" y="4845378"/>
            <a:ext cx="675685" cy="689802"/>
            <a:chOff x="8707006" y="3041644"/>
            <a:chExt cx="1640732" cy="768796"/>
          </a:xfrm>
        </p:grpSpPr>
        <p:sp>
          <p:nvSpPr>
            <p:cNvPr id="528" name="Google Shape;528;p43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9" name="Google Shape;529;p43"/>
            <p:cNvSpPr txBox="1"/>
            <p:nvPr/>
          </p:nvSpPr>
          <p:spPr>
            <a:xfrm>
              <a:off x="8931460" y="3045579"/>
              <a:ext cx="1416278" cy="5847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2325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530" name="Google Shape;530;p43"/>
          <p:cNvGrpSpPr/>
          <p:nvPr/>
        </p:nvGrpSpPr>
        <p:grpSpPr>
          <a:xfrm>
            <a:off x="4798334" y="3327663"/>
            <a:ext cx="675685" cy="689802"/>
            <a:chOff x="8707006" y="3041644"/>
            <a:chExt cx="1640732" cy="768796"/>
          </a:xfrm>
        </p:grpSpPr>
        <p:sp>
          <p:nvSpPr>
            <p:cNvPr id="531" name="Google Shape;531;p43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2" name="Google Shape;532;p43"/>
            <p:cNvSpPr txBox="1"/>
            <p:nvPr/>
          </p:nvSpPr>
          <p:spPr>
            <a:xfrm>
              <a:off x="8931459" y="3045579"/>
              <a:ext cx="1416279" cy="65174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cxnSp>
        <p:nvCxnSpPr>
          <p:cNvPr id="533" name="Google Shape;533;p43"/>
          <p:cNvCxnSpPr>
            <a:stCxn id="522" idx="1"/>
            <a:endCxn id="522" idx="3"/>
          </p:cNvCxnSpPr>
          <p:nvPr/>
        </p:nvCxnSpPr>
        <p:spPr>
          <a:xfrm>
            <a:off x="3058460" y="3677312"/>
            <a:ext cx="16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34" name="Google Shape;534;p43"/>
          <p:cNvCxnSpPr>
            <a:stCxn id="522" idx="0"/>
          </p:cNvCxnSpPr>
          <p:nvPr/>
        </p:nvCxnSpPr>
        <p:spPr>
          <a:xfrm>
            <a:off x="3874733" y="2610725"/>
            <a:ext cx="13500" cy="217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535" name="Google Shape;535;p43"/>
          <p:cNvGrpSpPr/>
          <p:nvPr/>
        </p:nvGrpSpPr>
        <p:grpSpPr>
          <a:xfrm>
            <a:off x="1761551" y="3327663"/>
            <a:ext cx="666258" cy="689802"/>
            <a:chOff x="8707006" y="3041644"/>
            <a:chExt cx="1617841" cy="768796"/>
          </a:xfrm>
        </p:grpSpPr>
        <p:sp>
          <p:nvSpPr>
            <p:cNvPr id="536" name="Google Shape;536;p43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7" name="Google Shape;537;p43"/>
            <p:cNvSpPr txBox="1"/>
            <p:nvPr/>
          </p:nvSpPr>
          <p:spPr>
            <a:xfrm>
              <a:off x="8908568" y="3066592"/>
              <a:ext cx="1416279" cy="65174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538" name="Google Shape;538;p43"/>
          <p:cNvGrpSpPr/>
          <p:nvPr/>
        </p:nvGrpSpPr>
        <p:grpSpPr>
          <a:xfrm>
            <a:off x="3543216" y="1282047"/>
            <a:ext cx="666258" cy="689802"/>
            <a:chOff x="8707006" y="3041644"/>
            <a:chExt cx="1617841" cy="768796"/>
          </a:xfrm>
        </p:grpSpPr>
        <p:sp>
          <p:nvSpPr>
            <p:cNvPr id="539" name="Google Shape;539;p43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0" name="Google Shape;540;p43"/>
            <p:cNvSpPr txBox="1"/>
            <p:nvPr/>
          </p:nvSpPr>
          <p:spPr>
            <a:xfrm>
              <a:off x="8908568" y="3066592"/>
              <a:ext cx="1416279" cy="65174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КЛАССИФИКАЦИЯ + ЛОКАЛИЗАЦИЯ</a:t>
            </a:r>
            <a:endParaRPr/>
          </a:p>
        </p:txBody>
      </p:sp>
      <p:grpSp>
        <p:nvGrpSpPr>
          <p:cNvPr id="547" name="Google Shape;547;p44"/>
          <p:cNvGrpSpPr/>
          <p:nvPr/>
        </p:nvGrpSpPr>
        <p:grpSpPr>
          <a:xfrm>
            <a:off x="1053666" y="1435213"/>
            <a:ext cx="5642136" cy="4297929"/>
            <a:chOff x="6960980" y="1769043"/>
            <a:chExt cx="4849949" cy="3694476"/>
          </a:xfrm>
        </p:grpSpPr>
        <p:pic>
          <p:nvPicPr>
            <p:cNvPr id="548" name="Google Shape;548;p44"/>
            <p:cNvPicPr preferRelativeResize="0"/>
            <p:nvPr/>
          </p:nvPicPr>
          <p:blipFill rotWithShape="1">
            <a:blip r:embed="rId3">
              <a:alphaModFix/>
            </a:blip>
            <a:srcRect b="0" l="0" r="12373" t="0"/>
            <a:stretch/>
          </p:blipFill>
          <p:spPr>
            <a:xfrm>
              <a:off x="6960980" y="1769043"/>
              <a:ext cx="4849949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49" name="Google Shape;549;p44"/>
            <p:cNvSpPr/>
            <p:nvPr/>
          </p:nvSpPr>
          <p:spPr>
            <a:xfrm>
              <a:off x="8684290" y="2779507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50" name="Google Shape;550;p44"/>
          <p:cNvSpPr/>
          <p:nvPr/>
        </p:nvSpPr>
        <p:spPr>
          <a:xfrm>
            <a:off x="7353090" y="313028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1" name="Google Shape;551;p44"/>
          <p:cNvSpPr/>
          <p:nvPr/>
        </p:nvSpPr>
        <p:spPr>
          <a:xfrm>
            <a:off x="2507530" y="2601797"/>
            <a:ext cx="339365" cy="2149311"/>
          </a:xfrm>
          <a:prstGeom prst="leftBrace">
            <a:avLst>
              <a:gd fmla="val 53985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44"/>
          <p:cNvSpPr/>
          <p:nvPr/>
        </p:nvSpPr>
        <p:spPr>
          <a:xfrm rot="5400000">
            <a:off x="3718428" y="1420965"/>
            <a:ext cx="339365" cy="1650581"/>
          </a:xfrm>
          <a:prstGeom prst="leftBrace">
            <a:avLst>
              <a:gd fmla="val 53985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53" name="Google Shape;553;p44"/>
          <p:cNvGrpSpPr/>
          <p:nvPr/>
        </p:nvGrpSpPr>
        <p:grpSpPr>
          <a:xfrm>
            <a:off x="3587670" y="4845378"/>
            <a:ext cx="675685" cy="689802"/>
            <a:chOff x="8707006" y="3041644"/>
            <a:chExt cx="1640732" cy="768796"/>
          </a:xfrm>
        </p:grpSpPr>
        <p:sp>
          <p:nvSpPr>
            <p:cNvPr id="554" name="Google Shape;554;p44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5" name="Google Shape;555;p44"/>
            <p:cNvSpPr txBox="1"/>
            <p:nvPr/>
          </p:nvSpPr>
          <p:spPr>
            <a:xfrm>
              <a:off x="8931460" y="3045579"/>
              <a:ext cx="1416278" cy="5847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325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556" name="Google Shape;556;p44"/>
          <p:cNvGrpSpPr/>
          <p:nvPr/>
        </p:nvGrpSpPr>
        <p:grpSpPr>
          <a:xfrm>
            <a:off x="4798334" y="3327663"/>
            <a:ext cx="675685" cy="689802"/>
            <a:chOff x="8707006" y="3041644"/>
            <a:chExt cx="1640732" cy="768796"/>
          </a:xfrm>
        </p:grpSpPr>
        <p:sp>
          <p:nvSpPr>
            <p:cNvPr id="557" name="Google Shape;557;p44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8" name="Google Shape;558;p44"/>
            <p:cNvSpPr txBox="1"/>
            <p:nvPr/>
          </p:nvSpPr>
          <p:spPr>
            <a:xfrm>
              <a:off x="8931459" y="3045579"/>
              <a:ext cx="1416279" cy="65174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cxnSp>
        <p:nvCxnSpPr>
          <p:cNvPr id="559" name="Google Shape;559;p44"/>
          <p:cNvCxnSpPr>
            <a:stCxn id="549" idx="1"/>
            <a:endCxn id="549" idx="3"/>
          </p:cNvCxnSpPr>
          <p:nvPr/>
        </p:nvCxnSpPr>
        <p:spPr>
          <a:xfrm>
            <a:off x="3058460" y="3677312"/>
            <a:ext cx="16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60" name="Google Shape;560;p44"/>
          <p:cNvCxnSpPr>
            <a:stCxn id="549" idx="0"/>
          </p:cNvCxnSpPr>
          <p:nvPr/>
        </p:nvCxnSpPr>
        <p:spPr>
          <a:xfrm>
            <a:off x="3874733" y="2610725"/>
            <a:ext cx="13500" cy="217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561" name="Google Shape;561;p44"/>
          <p:cNvGrpSpPr/>
          <p:nvPr/>
        </p:nvGrpSpPr>
        <p:grpSpPr>
          <a:xfrm>
            <a:off x="1761551" y="3327663"/>
            <a:ext cx="666258" cy="689802"/>
            <a:chOff x="8707006" y="3041644"/>
            <a:chExt cx="1617841" cy="768796"/>
          </a:xfrm>
        </p:grpSpPr>
        <p:sp>
          <p:nvSpPr>
            <p:cNvPr id="562" name="Google Shape;562;p44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3" name="Google Shape;563;p44"/>
            <p:cNvSpPr txBox="1"/>
            <p:nvPr/>
          </p:nvSpPr>
          <p:spPr>
            <a:xfrm>
              <a:off x="8908568" y="3066592"/>
              <a:ext cx="1416279" cy="65174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564" name="Google Shape;564;p44"/>
          <p:cNvGrpSpPr/>
          <p:nvPr/>
        </p:nvGrpSpPr>
        <p:grpSpPr>
          <a:xfrm>
            <a:off x="3543216" y="1282047"/>
            <a:ext cx="666258" cy="689802"/>
            <a:chOff x="8707006" y="3041644"/>
            <a:chExt cx="1617841" cy="768796"/>
          </a:xfrm>
        </p:grpSpPr>
        <p:sp>
          <p:nvSpPr>
            <p:cNvPr id="565" name="Google Shape;565;p44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6" name="Google Shape;566;p44"/>
            <p:cNvSpPr txBox="1"/>
            <p:nvPr/>
          </p:nvSpPr>
          <p:spPr>
            <a:xfrm>
              <a:off x="8908568" y="3066592"/>
              <a:ext cx="1416279" cy="65174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567" name="Google Shape;567;p44"/>
          <p:cNvGrpSpPr/>
          <p:nvPr/>
        </p:nvGrpSpPr>
        <p:grpSpPr>
          <a:xfrm>
            <a:off x="8738503" y="1364818"/>
            <a:ext cx="1832578" cy="4332290"/>
            <a:chOff x="8652778" y="1602943"/>
            <a:chExt cx="1832578" cy="4332290"/>
          </a:xfrm>
        </p:grpSpPr>
        <p:sp>
          <p:nvSpPr>
            <p:cNvPr id="568" name="Google Shape;568;p44"/>
            <p:cNvSpPr txBox="1"/>
            <p:nvPr/>
          </p:nvSpPr>
          <p:spPr>
            <a:xfrm>
              <a:off x="8898731" y="3990883"/>
              <a:ext cx="645319" cy="52322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grpSp>
          <p:nvGrpSpPr>
            <p:cNvPr id="569" name="Google Shape;569;p44"/>
            <p:cNvGrpSpPr/>
            <p:nvPr/>
          </p:nvGrpSpPr>
          <p:grpSpPr>
            <a:xfrm>
              <a:off x="8652778" y="1602943"/>
              <a:ext cx="1832578" cy="2305454"/>
              <a:chOff x="10105422" y="3125234"/>
              <a:chExt cx="1375567" cy="1730514"/>
            </a:xfrm>
          </p:grpSpPr>
          <p:cxnSp>
            <p:nvCxnSpPr>
              <p:cNvPr id="570" name="Google Shape;570;p44"/>
              <p:cNvCxnSpPr/>
              <p:nvPr/>
            </p:nvCxnSpPr>
            <p:spPr>
              <a:xfrm>
                <a:off x="10147554" y="3313288"/>
                <a:ext cx="6096" cy="1382537"/>
              </a:xfrm>
              <a:prstGeom prst="straightConnector1">
                <a:avLst/>
              </a:prstGeom>
              <a:noFill/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71" name="Google Shape;571;p44"/>
              <p:cNvSpPr/>
              <p:nvPr/>
            </p:nvSpPr>
            <p:spPr>
              <a:xfrm>
                <a:off x="10105422" y="3276069"/>
                <a:ext cx="86172" cy="83288"/>
              </a:xfrm>
              <a:prstGeom prst="ellipse">
                <a:avLst/>
              </a:prstGeom>
              <a:solidFill>
                <a:srgbClr val="3E60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2" name="Google Shape;572;p44"/>
              <p:cNvSpPr/>
              <p:nvPr/>
            </p:nvSpPr>
            <p:spPr>
              <a:xfrm>
                <a:off x="10105422" y="4641558"/>
                <a:ext cx="86172" cy="83288"/>
              </a:xfrm>
              <a:prstGeom prst="ellipse">
                <a:avLst/>
              </a:prstGeom>
              <a:solidFill>
                <a:srgbClr val="3E60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3" name="Google Shape;573;p44"/>
              <p:cNvSpPr/>
              <p:nvPr/>
            </p:nvSpPr>
            <p:spPr>
              <a:xfrm>
                <a:off x="10105422" y="3617441"/>
                <a:ext cx="86172" cy="83288"/>
              </a:xfrm>
              <a:prstGeom prst="ellipse">
                <a:avLst/>
              </a:prstGeom>
              <a:solidFill>
                <a:srgbClr val="3E60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4" name="Google Shape;574;p44"/>
              <p:cNvSpPr/>
              <p:nvPr/>
            </p:nvSpPr>
            <p:spPr>
              <a:xfrm>
                <a:off x="10105422" y="3958813"/>
                <a:ext cx="86172" cy="83288"/>
              </a:xfrm>
              <a:prstGeom prst="ellipse">
                <a:avLst/>
              </a:prstGeom>
              <a:solidFill>
                <a:srgbClr val="3E60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5" name="Google Shape;575;p44"/>
              <p:cNvSpPr/>
              <p:nvPr/>
            </p:nvSpPr>
            <p:spPr>
              <a:xfrm>
                <a:off x="10105422" y="4300185"/>
                <a:ext cx="86172" cy="83288"/>
              </a:xfrm>
              <a:prstGeom prst="ellipse">
                <a:avLst/>
              </a:prstGeom>
              <a:solidFill>
                <a:srgbClr val="3E60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6" name="Google Shape;576;p44"/>
              <p:cNvSpPr txBox="1"/>
              <p:nvPr/>
            </p:nvSpPr>
            <p:spPr>
              <a:xfrm>
                <a:off x="10308657" y="3125234"/>
                <a:ext cx="1172332" cy="346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Собака</a:t>
                </a:r>
                <a:endParaRPr/>
              </a:p>
            </p:txBody>
          </p:sp>
          <p:sp>
            <p:nvSpPr>
              <p:cNvPr id="577" name="Google Shape;577;p44"/>
              <p:cNvSpPr txBox="1"/>
              <p:nvPr/>
            </p:nvSpPr>
            <p:spPr>
              <a:xfrm>
                <a:off x="10308657" y="3471225"/>
                <a:ext cx="1172332" cy="346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Кот</a:t>
                </a:r>
                <a:endParaRPr/>
              </a:p>
            </p:txBody>
          </p:sp>
          <p:sp>
            <p:nvSpPr>
              <p:cNvPr id="578" name="Google Shape;578;p44"/>
              <p:cNvSpPr txBox="1"/>
              <p:nvPr/>
            </p:nvSpPr>
            <p:spPr>
              <a:xfrm>
                <a:off x="10308657" y="3817223"/>
                <a:ext cx="1172332" cy="346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Стул</a:t>
                </a:r>
                <a:endParaRPr/>
              </a:p>
            </p:txBody>
          </p:sp>
          <p:sp>
            <p:nvSpPr>
              <p:cNvPr id="579" name="Google Shape;579;p44"/>
              <p:cNvSpPr txBox="1"/>
              <p:nvPr/>
            </p:nvSpPr>
            <p:spPr>
              <a:xfrm>
                <a:off x="10308657" y="4163216"/>
                <a:ext cx="1172332" cy="346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Автобус</a:t>
                </a:r>
                <a:endParaRPr/>
              </a:p>
            </p:txBody>
          </p:sp>
          <p:sp>
            <p:nvSpPr>
              <p:cNvPr id="580" name="Google Shape;580;p44"/>
              <p:cNvSpPr txBox="1"/>
              <p:nvPr/>
            </p:nvSpPr>
            <p:spPr>
              <a:xfrm>
                <a:off x="10308657" y="4509214"/>
                <a:ext cx="1172332" cy="346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Бутылка</a:t>
                </a:r>
                <a:endParaRPr/>
              </a:p>
            </p:txBody>
          </p:sp>
        </p:grpSp>
        <p:cxnSp>
          <p:nvCxnSpPr>
            <p:cNvPr id="581" name="Google Shape;581;p44"/>
            <p:cNvCxnSpPr/>
            <p:nvPr/>
          </p:nvCxnSpPr>
          <p:spPr>
            <a:xfrm>
              <a:off x="8747008" y="4305329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2" name="Google Shape;582;p44"/>
            <p:cNvSpPr/>
            <p:nvPr/>
          </p:nvSpPr>
          <p:spPr>
            <a:xfrm>
              <a:off x="8690878" y="425574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8690878" y="4710532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8690878" y="5165320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8690878" y="562010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6" name="Google Shape;586;p44"/>
            <p:cNvSpPr txBox="1"/>
            <p:nvPr/>
          </p:nvSpPr>
          <p:spPr>
            <a:xfrm>
              <a:off x="8898731" y="4436653"/>
              <a:ext cx="645319" cy="52322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87" name="Google Shape;587;p44"/>
            <p:cNvSpPr txBox="1"/>
            <p:nvPr/>
          </p:nvSpPr>
          <p:spPr>
            <a:xfrm>
              <a:off x="8898731" y="4918618"/>
              <a:ext cx="645319" cy="52322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88" name="Google Shape;588;p44"/>
            <p:cNvSpPr txBox="1"/>
            <p:nvPr/>
          </p:nvSpPr>
          <p:spPr>
            <a:xfrm>
              <a:off x="8898731" y="5412013"/>
              <a:ext cx="645319" cy="52322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КЛАССИФИКАЦИЯ + ЛОКАЛИЗАЦИЯ</a:t>
            </a:r>
            <a:endParaRPr/>
          </a:p>
        </p:txBody>
      </p:sp>
      <p:grpSp>
        <p:nvGrpSpPr>
          <p:cNvPr id="595" name="Google Shape;595;p45"/>
          <p:cNvGrpSpPr/>
          <p:nvPr/>
        </p:nvGrpSpPr>
        <p:grpSpPr>
          <a:xfrm>
            <a:off x="1053666" y="1435213"/>
            <a:ext cx="5642136" cy="4297929"/>
            <a:chOff x="6960980" y="1769043"/>
            <a:chExt cx="4849949" cy="3694476"/>
          </a:xfrm>
        </p:grpSpPr>
        <p:pic>
          <p:nvPicPr>
            <p:cNvPr id="596" name="Google Shape;596;p45"/>
            <p:cNvPicPr preferRelativeResize="0"/>
            <p:nvPr/>
          </p:nvPicPr>
          <p:blipFill rotWithShape="1">
            <a:blip r:embed="rId3">
              <a:alphaModFix/>
            </a:blip>
            <a:srcRect b="0" l="0" r="12373" t="0"/>
            <a:stretch/>
          </p:blipFill>
          <p:spPr>
            <a:xfrm>
              <a:off x="6960980" y="1769043"/>
              <a:ext cx="4849949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97" name="Google Shape;597;p45"/>
            <p:cNvSpPr/>
            <p:nvPr/>
          </p:nvSpPr>
          <p:spPr>
            <a:xfrm>
              <a:off x="8684290" y="2779507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98" name="Google Shape;598;p45"/>
          <p:cNvSpPr/>
          <p:nvPr/>
        </p:nvSpPr>
        <p:spPr>
          <a:xfrm>
            <a:off x="7038765" y="313028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9" name="Google Shape;599;p45"/>
          <p:cNvSpPr/>
          <p:nvPr/>
        </p:nvSpPr>
        <p:spPr>
          <a:xfrm>
            <a:off x="2507530" y="2601797"/>
            <a:ext cx="339365" cy="2149311"/>
          </a:xfrm>
          <a:prstGeom prst="leftBrace">
            <a:avLst>
              <a:gd fmla="val 53985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0" name="Google Shape;600;p45"/>
          <p:cNvSpPr/>
          <p:nvPr/>
        </p:nvSpPr>
        <p:spPr>
          <a:xfrm rot="5400000">
            <a:off x="3718428" y="1420965"/>
            <a:ext cx="339365" cy="1650581"/>
          </a:xfrm>
          <a:prstGeom prst="leftBrace">
            <a:avLst>
              <a:gd fmla="val 53985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01" name="Google Shape;601;p45"/>
          <p:cNvGrpSpPr/>
          <p:nvPr/>
        </p:nvGrpSpPr>
        <p:grpSpPr>
          <a:xfrm>
            <a:off x="3587670" y="4845378"/>
            <a:ext cx="675685" cy="689802"/>
            <a:chOff x="8707006" y="3041644"/>
            <a:chExt cx="1640732" cy="768796"/>
          </a:xfrm>
        </p:grpSpPr>
        <p:sp>
          <p:nvSpPr>
            <p:cNvPr id="602" name="Google Shape;602;p45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3" name="Google Shape;603;p45"/>
            <p:cNvSpPr txBox="1"/>
            <p:nvPr/>
          </p:nvSpPr>
          <p:spPr>
            <a:xfrm>
              <a:off x="8931460" y="3045579"/>
              <a:ext cx="1416278" cy="5847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325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604" name="Google Shape;604;p45"/>
          <p:cNvGrpSpPr/>
          <p:nvPr/>
        </p:nvGrpSpPr>
        <p:grpSpPr>
          <a:xfrm>
            <a:off x="4798334" y="3327663"/>
            <a:ext cx="675685" cy="689802"/>
            <a:chOff x="8707006" y="3041644"/>
            <a:chExt cx="1640732" cy="768796"/>
          </a:xfrm>
        </p:grpSpPr>
        <p:sp>
          <p:nvSpPr>
            <p:cNvPr id="605" name="Google Shape;605;p45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6" name="Google Shape;606;p45"/>
            <p:cNvSpPr txBox="1"/>
            <p:nvPr/>
          </p:nvSpPr>
          <p:spPr>
            <a:xfrm>
              <a:off x="8931459" y="3045579"/>
              <a:ext cx="1416279" cy="65174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cxnSp>
        <p:nvCxnSpPr>
          <p:cNvPr id="607" name="Google Shape;607;p45"/>
          <p:cNvCxnSpPr>
            <a:stCxn id="597" idx="1"/>
            <a:endCxn id="597" idx="3"/>
          </p:cNvCxnSpPr>
          <p:nvPr/>
        </p:nvCxnSpPr>
        <p:spPr>
          <a:xfrm>
            <a:off x="3058460" y="3677312"/>
            <a:ext cx="16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08" name="Google Shape;608;p45"/>
          <p:cNvCxnSpPr>
            <a:stCxn id="597" idx="0"/>
          </p:cNvCxnSpPr>
          <p:nvPr/>
        </p:nvCxnSpPr>
        <p:spPr>
          <a:xfrm>
            <a:off x="3874733" y="2610725"/>
            <a:ext cx="13500" cy="217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609" name="Google Shape;609;p45"/>
          <p:cNvGrpSpPr/>
          <p:nvPr/>
        </p:nvGrpSpPr>
        <p:grpSpPr>
          <a:xfrm>
            <a:off x="1761551" y="3327663"/>
            <a:ext cx="666258" cy="689802"/>
            <a:chOff x="8707006" y="3041644"/>
            <a:chExt cx="1617841" cy="768796"/>
          </a:xfrm>
        </p:grpSpPr>
        <p:sp>
          <p:nvSpPr>
            <p:cNvPr id="610" name="Google Shape;610;p45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1" name="Google Shape;611;p45"/>
            <p:cNvSpPr txBox="1"/>
            <p:nvPr/>
          </p:nvSpPr>
          <p:spPr>
            <a:xfrm>
              <a:off x="8908568" y="3066592"/>
              <a:ext cx="1416279" cy="65174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612" name="Google Shape;612;p45"/>
          <p:cNvGrpSpPr/>
          <p:nvPr/>
        </p:nvGrpSpPr>
        <p:grpSpPr>
          <a:xfrm>
            <a:off x="3543216" y="1282047"/>
            <a:ext cx="666258" cy="689802"/>
            <a:chOff x="8707006" y="3041644"/>
            <a:chExt cx="1617841" cy="768796"/>
          </a:xfrm>
        </p:grpSpPr>
        <p:sp>
          <p:nvSpPr>
            <p:cNvPr id="613" name="Google Shape;613;p45"/>
            <p:cNvSpPr/>
            <p:nvPr/>
          </p:nvSpPr>
          <p:spPr>
            <a:xfrm>
              <a:off x="8707006" y="3041644"/>
              <a:ext cx="1521087" cy="76879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4" name="Google Shape;614;p45"/>
            <p:cNvSpPr txBox="1"/>
            <p:nvPr/>
          </p:nvSpPr>
          <p:spPr>
            <a:xfrm>
              <a:off x="8908568" y="3066592"/>
              <a:ext cx="1416279" cy="65174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grpSp>
        <p:nvGrpSpPr>
          <p:cNvPr id="615" name="Google Shape;615;p45"/>
          <p:cNvGrpSpPr/>
          <p:nvPr/>
        </p:nvGrpSpPr>
        <p:grpSpPr>
          <a:xfrm>
            <a:off x="8012906" y="1873174"/>
            <a:ext cx="3872625" cy="2721023"/>
            <a:chOff x="7784306" y="949249"/>
            <a:chExt cx="3872625" cy="2721023"/>
          </a:xfrm>
        </p:grpSpPr>
        <p:sp>
          <p:nvSpPr>
            <p:cNvPr id="616" name="Google Shape;616;p45"/>
            <p:cNvSpPr txBox="1"/>
            <p:nvPr/>
          </p:nvSpPr>
          <p:spPr>
            <a:xfrm>
              <a:off x="7784306" y="949249"/>
              <a:ext cx="645319" cy="52322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grpSp>
          <p:nvGrpSpPr>
            <p:cNvPr id="617" name="Google Shape;617;p45"/>
            <p:cNvGrpSpPr/>
            <p:nvPr/>
          </p:nvGrpSpPr>
          <p:grpSpPr>
            <a:xfrm>
              <a:off x="9824353" y="1364818"/>
              <a:ext cx="1832578" cy="2305454"/>
              <a:chOff x="10105422" y="3125234"/>
              <a:chExt cx="1375567" cy="1730514"/>
            </a:xfrm>
          </p:grpSpPr>
          <p:cxnSp>
            <p:nvCxnSpPr>
              <p:cNvPr id="618" name="Google Shape;618;p45"/>
              <p:cNvCxnSpPr/>
              <p:nvPr/>
            </p:nvCxnSpPr>
            <p:spPr>
              <a:xfrm>
                <a:off x="10147554" y="3313288"/>
                <a:ext cx="6096" cy="1382537"/>
              </a:xfrm>
              <a:prstGeom prst="straightConnector1">
                <a:avLst/>
              </a:prstGeom>
              <a:noFill/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19" name="Google Shape;619;p45"/>
              <p:cNvSpPr/>
              <p:nvPr/>
            </p:nvSpPr>
            <p:spPr>
              <a:xfrm>
                <a:off x="10105422" y="3276069"/>
                <a:ext cx="86172" cy="83288"/>
              </a:xfrm>
              <a:prstGeom prst="ellipse">
                <a:avLst/>
              </a:prstGeom>
              <a:solidFill>
                <a:srgbClr val="3E60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20" name="Google Shape;620;p45"/>
              <p:cNvSpPr/>
              <p:nvPr/>
            </p:nvSpPr>
            <p:spPr>
              <a:xfrm>
                <a:off x="10105422" y="4641558"/>
                <a:ext cx="86172" cy="83288"/>
              </a:xfrm>
              <a:prstGeom prst="ellipse">
                <a:avLst/>
              </a:prstGeom>
              <a:solidFill>
                <a:srgbClr val="3E60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21" name="Google Shape;621;p45"/>
              <p:cNvSpPr/>
              <p:nvPr/>
            </p:nvSpPr>
            <p:spPr>
              <a:xfrm>
                <a:off x="10105422" y="3617441"/>
                <a:ext cx="86172" cy="83288"/>
              </a:xfrm>
              <a:prstGeom prst="ellipse">
                <a:avLst/>
              </a:prstGeom>
              <a:solidFill>
                <a:srgbClr val="3E60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22" name="Google Shape;622;p45"/>
              <p:cNvSpPr/>
              <p:nvPr/>
            </p:nvSpPr>
            <p:spPr>
              <a:xfrm>
                <a:off x="10105422" y="3958813"/>
                <a:ext cx="86172" cy="83288"/>
              </a:xfrm>
              <a:prstGeom prst="ellipse">
                <a:avLst/>
              </a:prstGeom>
              <a:solidFill>
                <a:srgbClr val="3E60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23" name="Google Shape;623;p45"/>
              <p:cNvSpPr/>
              <p:nvPr/>
            </p:nvSpPr>
            <p:spPr>
              <a:xfrm>
                <a:off x="10105422" y="4300185"/>
                <a:ext cx="86172" cy="83288"/>
              </a:xfrm>
              <a:prstGeom prst="ellipse">
                <a:avLst/>
              </a:prstGeom>
              <a:solidFill>
                <a:srgbClr val="3E60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24" name="Google Shape;624;p45"/>
              <p:cNvSpPr txBox="1"/>
              <p:nvPr/>
            </p:nvSpPr>
            <p:spPr>
              <a:xfrm>
                <a:off x="10308657" y="3125234"/>
                <a:ext cx="1172332" cy="346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Собака</a:t>
                </a:r>
                <a:endParaRPr/>
              </a:p>
            </p:txBody>
          </p:sp>
          <p:sp>
            <p:nvSpPr>
              <p:cNvPr id="625" name="Google Shape;625;p45"/>
              <p:cNvSpPr txBox="1"/>
              <p:nvPr/>
            </p:nvSpPr>
            <p:spPr>
              <a:xfrm>
                <a:off x="10308657" y="3471225"/>
                <a:ext cx="1172332" cy="346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Кот</a:t>
                </a:r>
                <a:endParaRPr/>
              </a:p>
            </p:txBody>
          </p:sp>
          <p:sp>
            <p:nvSpPr>
              <p:cNvPr id="626" name="Google Shape;626;p45"/>
              <p:cNvSpPr txBox="1"/>
              <p:nvPr/>
            </p:nvSpPr>
            <p:spPr>
              <a:xfrm>
                <a:off x="10308657" y="3817223"/>
                <a:ext cx="1172332" cy="346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Стул</a:t>
                </a:r>
                <a:endParaRPr/>
              </a:p>
            </p:txBody>
          </p:sp>
          <p:sp>
            <p:nvSpPr>
              <p:cNvPr id="627" name="Google Shape;627;p45"/>
              <p:cNvSpPr txBox="1"/>
              <p:nvPr/>
            </p:nvSpPr>
            <p:spPr>
              <a:xfrm>
                <a:off x="10308657" y="4163216"/>
                <a:ext cx="1172332" cy="346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Автобус</a:t>
                </a:r>
                <a:endParaRPr/>
              </a:p>
            </p:txBody>
          </p:sp>
          <p:sp>
            <p:nvSpPr>
              <p:cNvPr id="628" name="Google Shape;628;p45"/>
              <p:cNvSpPr txBox="1"/>
              <p:nvPr/>
            </p:nvSpPr>
            <p:spPr>
              <a:xfrm>
                <a:off x="10308657" y="4509214"/>
                <a:ext cx="1172332" cy="346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Бутылка</a:t>
                </a:r>
                <a:endParaRPr/>
              </a:p>
            </p:txBody>
          </p:sp>
        </p:grpSp>
        <p:grpSp>
          <p:nvGrpSpPr>
            <p:cNvPr id="629" name="Google Shape;629;p45"/>
            <p:cNvGrpSpPr/>
            <p:nvPr/>
          </p:nvGrpSpPr>
          <p:grpSpPr>
            <a:xfrm rot="-5400000">
              <a:off x="8633728" y="874369"/>
              <a:ext cx="114801" cy="1475324"/>
              <a:chOff x="8776603" y="4017619"/>
              <a:chExt cx="114801" cy="1475324"/>
            </a:xfrm>
          </p:grpSpPr>
          <p:cxnSp>
            <p:nvCxnSpPr>
              <p:cNvPr id="630" name="Google Shape;630;p45"/>
              <p:cNvCxnSpPr/>
              <p:nvPr/>
            </p:nvCxnSpPr>
            <p:spPr>
              <a:xfrm>
                <a:off x="8832733" y="4067204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31" name="Google Shape;631;p45"/>
              <p:cNvSpPr/>
              <p:nvPr/>
            </p:nvSpPr>
            <p:spPr>
              <a:xfrm>
                <a:off x="8776603" y="4017619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32" name="Google Shape;632;p45"/>
              <p:cNvSpPr/>
              <p:nvPr/>
            </p:nvSpPr>
            <p:spPr>
              <a:xfrm>
                <a:off x="8776603" y="4472407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33" name="Google Shape;633;p45"/>
              <p:cNvSpPr/>
              <p:nvPr/>
            </p:nvSpPr>
            <p:spPr>
              <a:xfrm>
                <a:off x="8776603" y="4927195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34" name="Google Shape;634;p45"/>
              <p:cNvSpPr/>
              <p:nvPr/>
            </p:nvSpPr>
            <p:spPr>
              <a:xfrm>
                <a:off x="8776603" y="5381984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635" name="Google Shape;635;p45"/>
            <p:cNvSpPr txBox="1"/>
            <p:nvPr/>
          </p:nvSpPr>
          <p:spPr>
            <a:xfrm>
              <a:off x="8302490" y="949249"/>
              <a:ext cx="645319" cy="52322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636" name="Google Shape;636;p45"/>
            <p:cNvSpPr txBox="1"/>
            <p:nvPr/>
          </p:nvSpPr>
          <p:spPr>
            <a:xfrm>
              <a:off x="8721216" y="949249"/>
              <a:ext cx="645319" cy="52322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637" name="Google Shape;637;p45"/>
            <p:cNvSpPr txBox="1"/>
            <p:nvPr/>
          </p:nvSpPr>
          <p:spPr>
            <a:xfrm>
              <a:off x="9175788" y="985054"/>
              <a:ext cx="645319" cy="52322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grpSp>
          <p:nvGrpSpPr>
            <p:cNvPr id="638" name="Google Shape;638;p45"/>
            <p:cNvGrpSpPr/>
            <p:nvPr/>
          </p:nvGrpSpPr>
          <p:grpSpPr>
            <a:xfrm rot="-5400000">
              <a:off x="8633729" y="1341094"/>
              <a:ext cx="114801" cy="1475324"/>
              <a:chOff x="8776603" y="4017619"/>
              <a:chExt cx="114801" cy="1475324"/>
            </a:xfrm>
          </p:grpSpPr>
          <p:cxnSp>
            <p:nvCxnSpPr>
              <p:cNvPr id="639" name="Google Shape;639;p45"/>
              <p:cNvCxnSpPr/>
              <p:nvPr/>
            </p:nvCxnSpPr>
            <p:spPr>
              <a:xfrm>
                <a:off x="8832733" y="4067204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40" name="Google Shape;640;p45"/>
              <p:cNvSpPr/>
              <p:nvPr/>
            </p:nvSpPr>
            <p:spPr>
              <a:xfrm>
                <a:off x="8776603" y="4017619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41" name="Google Shape;641;p45"/>
              <p:cNvSpPr/>
              <p:nvPr/>
            </p:nvSpPr>
            <p:spPr>
              <a:xfrm>
                <a:off x="8776603" y="4472407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42" name="Google Shape;642;p45"/>
              <p:cNvSpPr/>
              <p:nvPr/>
            </p:nvSpPr>
            <p:spPr>
              <a:xfrm>
                <a:off x="8776603" y="4927195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43" name="Google Shape;643;p45"/>
              <p:cNvSpPr/>
              <p:nvPr/>
            </p:nvSpPr>
            <p:spPr>
              <a:xfrm>
                <a:off x="8776603" y="5381984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644" name="Google Shape;644;p45"/>
            <p:cNvGrpSpPr/>
            <p:nvPr/>
          </p:nvGrpSpPr>
          <p:grpSpPr>
            <a:xfrm rot="-5400000">
              <a:off x="8633729" y="1798294"/>
              <a:ext cx="114801" cy="1475324"/>
              <a:chOff x="8776603" y="4017619"/>
              <a:chExt cx="114801" cy="1475324"/>
            </a:xfrm>
          </p:grpSpPr>
          <p:cxnSp>
            <p:nvCxnSpPr>
              <p:cNvPr id="645" name="Google Shape;645;p45"/>
              <p:cNvCxnSpPr/>
              <p:nvPr/>
            </p:nvCxnSpPr>
            <p:spPr>
              <a:xfrm>
                <a:off x="8832733" y="4067204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46" name="Google Shape;646;p45"/>
              <p:cNvSpPr/>
              <p:nvPr/>
            </p:nvSpPr>
            <p:spPr>
              <a:xfrm>
                <a:off x="8776603" y="4017619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47" name="Google Shape;647;p45"/>
              <p:cNvSpPr/>
              <p:nvPr/>
            </p:nvSpPr>
            <p:spPr>
              <a:xfrm>
                <a:off x="8776603" y="4472407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48" name="Google Shape;648;p45"/>
              <p:cNvSpPr/>
              <p:nvPr/>
            </p:nvSpPr>
            <p:spPr>
              <a:xfrm>
                <a:off x="8776603" y="4927195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49" name="Google Shape;649;p45"/>
              <p:cNvSpPr/>
              <p:nvPr/>
            </p:nvSpPr>
            <p:spPr>
              <a:xfrm>
                <a:off x="8776603" y="5381984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650" name="Google Shape;650;p45"/>
            <p:cNvGrpSpPr/>
            <p:nvPr/>
          </p:nvGrpSpPr>
          <p:grpSpPr>
            <a:xfrm rot="-5400000">
              <a:off x="8633730" y="2255494"/>
              <a:ext cx="114801" cy="1475324"/>
              <a:chOff x="8776603" y="4017619"/>
              <a:chExt cx="114801" cy="1475324"/>
            </a:xfrm>
          </p:grpSpPr>
          <p:cxnSp>
            <p:nvCxnSpPr>
              <p:cNvPr id="651" name="Google Shape;651;p45"/>
              <p:cNvCxnSpPr/>
              <p:nvPr/>
            </p:nvCxnSpPr>
            <p:spPr>
              <a:xfrm>
                <a:off x="8832733" y="4067204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52" name="Google Shape;652;p45"/>
              <p:cNvSpPr/>
              <p:nvPr/>
            </p:nvSpPr>
            <p:spPr>
              <a:xfrm>
                <a:off x="8776603" y="4017619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8776603" y="4472407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8776603" y="4927195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8776603" y="5381984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656" name="Google Shape;656;p45"/>
            <p:cNvGrpSpPr/>
            <p:nvPr/>
          </p:nvGrpSpPr>
          <p:grpSpPr>
            <a:xfrm rot="-5400000">
              <a:off x="8633731" y="2712694"/>
              <a:ext cx="114801" cy="1475324"/>
              <a:chOff x="8776603" y="4017619"/>
              <a:chExt cx="114801" cy="1475324"/>
            </a:xfrm>
          </p:grpSpPr>
          <p:cxnSp>
            <p:nvCxnSpPr>
              <p:cNvPr id="657" name="Google Shape;657;p45"/>
              <p:cNvCxnSpPr/>
              <p:nvPr/>
            </p:nvCxnSpPr>
            <p:spPr>
              <a:xfrm>
                <a:off x="8832733" y="4067204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58" name="Google Shape;658;p45"/>
              <p:cNvSpPr/>
              <p:nvPr/>
            </p:nvSpPr>
            <p:spPr>
              <a:xfrm>
                <a:off x="8776603" y="4017619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59" name="Google Shape;659;p45"/>
              <p:cNvSpPr/>
              <p:nvPr/>
            </p:nvSpPr>
            <p:spPr>
              <a:xfrm>
                <a:off x="8776603" y="4472407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60" name="Google Shape;660;p45"/>
              <p:cNvSpPr/>
              <p:nvPr/>
            </p:nvSpPr>
            <p:spPr>
              <a:xfrm>
                <a:off x="8776603" y="4927195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61" name="Google Shape;661;p45"/>
              <p:cNvSpPr/>
              <p:nvPr/>
            </p:nvSpPr>
            <p:spPr>
              <a:xfrm>
                <a:off x="8776603" y="5381984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662" name="Google Shape;662;p45"/>
            <p:cNvSpPr txBox="1"/>
            <p:nvPr/>
          </p:nvSpPr>
          <p:spPr>
            <a:xfrm>
              <a:off x="9690138" y="985054"/>
              <a:ext cx="645319" cy="52322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КЛАССИФИКАЦИЯ + ЛОКАЛИЗАЦИЯ</a:t>
            </a:r>
            <a:endParaRPr/>
          </a:p>
        </p:txBody>
      </p:sp>
      <p:grpSp>
        <p:nvGrpSpPr>
          <p:cNvPr id="669" name="Google Shape;669;p46"/>
          <p:cNvGrpSpPr/>
          <p:nvPr/>
        </p:nvGrpSpPr>
        <p:grpSpPr>
          <a:xfrm>
            <a:off x="1053666" y="1435213"/>
            <a:ext cx="5642136" cy="4297929"/>
            <a:chOff x="6960980" y="1769043"/>
            <a:chExt cx="4849949" cy="3694476"/>
          </a:xfrm>
        </p:grpSpPr>
        <p:pic>
          <p:nvPicPr>
            <p:cNvPr id="670" name="Google Shape;670;p46"/>
            <p:cNvPicPr preferRelativeResize="0"/>
            <p:nvPr/>
          </p:nvPicPr>
          <p:blipFill rotWithShape="1">
            <a:blip r:embed="rId3">
              <a:alphaModFix/>
            </a:blip>
            <a:srcRect b="0" l="0" r="12373" t="0"/>
            <a:stretch/>
          </p:blipFill>
          <p:spPr>
            <a:xfrm>
              <a:off x="6960980" y="1769043"/>
              <a:ext cx="4849949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71" name="Google Shape;671;p46"/>
            <p:cNvSpPr/>
            <p:nvPr/>
          </p:nvSpPr>
          <p:spPr>
            <a:xfrm>
              <a:off x="8684290" y="2779507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7454625" y="2044287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9680762" y="1982124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9813339" y="3482891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7795587" y="3394865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76" name="Google Shape;676;p46"/>
          <p:cNvSpPr/>
          <p:nvPr/>
        </p:nvSpPr>
        <p:spPr>
          <a:xfrm>
            <a:off x="7038765" y="313028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7" name="Google Shape;677;p46"/>
          <p:cNvSpPr txBox="1"/>
          <p:nvPr/>
        </p:nvSpPr>
        <p:spPr>
          <a:xfrm>
            <a:off x="8012906" y="1873174"/>
            <a:ext cx="645319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78" name="Google Shape;678;p46"/>
          <p:cNvSpPr/>
          <p:nvPr/>
        </p:nvSpPr>
        <p:spPr>
          <a:xfrm>
            <a:off x="10052953" y="2489691"/>
            <a:ext cx="114801" cy="110959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9" name="Google Shape;679;p46"/>
          <p:cNvSpPr/>
          <p:nvPr/>
        </p:nvSpPr>
        <p:spPr>
          <a:xfrm>
            <a:off x="10052953" y="4308845"/>
            <a:ext cx="114801" cy="110959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0" name="Google Shape;680;p46"/>
          <p:cNvSpPr/>
          <p:nvPr/>
        </p:nvSpPr>
        <p:spPr>
          <a:xfrm>
            <a:off x="10052953" y="2944479"/>
            <a:ext cx="114801" cy="110959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1" name="Google Shape;681;p46"/>
          <p:cNvSpPr/>
          <p:nvPr/>
        </p:nvSpPr>
        <p:spPr>
          <a:xfrm>
            <a:off x="10052953" y="3399267"/>
            <a:ext cx="114801" cy="110959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2" name="Google Shape;682;p46"/>
          <p:cNvSpPr/>
          <p:nvPr/>
        </p:nvSpPr>
        <p:spPr>
          <a:xfrm>
            <a:off x="10052953" y="3854056"/>
            <a:ext cx="114801" cy="110959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3" name="Google Shape;683;p46"/>
          <p:cNvSpPr txBox="1"/>
          <p:nvPr/>
        </p:nvSpPr>
        <p:spPr>
          <a:xfrm>
            <a:off x="10323710" y="2288743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Собака</a:t>
            </a:r>
            <a:endParaRPr/>
          </a:p>
        </p:txBody>
      </p:sp>
      <p:sp>
        <p:nvSpPr>
          <p:cNvPr id="684" name="Google Shape;684;p46"/>
          <p:cNvSpPr txBox="1"/>
          <p:nvPr/>
        </p:nvSpPr>
        <p:spPr>
          <a:xfrm>
            <a:off x="10323710" y="2749685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sp>
        <p:nvSpPr>
          <p:cNvPr id="685" name="Google Shape;685;p46"/>
          <p:cNvSpPr txBox="1"/>
          <p:nvPr/>
        </p:nvSpPr>
        <p:spPr>
          <a:xfrm>
            <a:off x="10323710" y="3210636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Стул</a:t>
            </a:r>
            <a:endParaRPr/>
          </a:p>
        </p:txBody>
      </p:sp>
      <p:sp>
        <p:nvSpPr>
          <p:cNvPr id="686" name="Google Shape;686;p46"/>
          <p:cNvSpPr txBox="1"/>
          <p:nvPr/>
        </p:nvSpPr>
        <p:spPr>
          <a:xfrm>
            <a:off x="10323710" y="3671581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Автобус</a:t>
            </a:r>
            <a:endParaRPr/>
          </a:p>
        </p:txBody>
      </p:sp>
      <p:sp>
        <p:nvSpPr>
          <p:cNvPr id="687" name="Google Shape;687;p46"/>
          <p:cNvSpPr txBox="1"/>
          <p:nvPr/>
        </p:nvSpPr>
        <p:spPr>
          <a:xfrm>
            <a:off x="10323710" y="4132532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Бутылка</a:t>
            </a:r>
            <a:endParaRPr/>
          </a:p>
        </p:txBody>
      </p:sp>
      <p:grpSp>
        <p:nvGrpSpPr>
          <p:cNvPr id="688" name="Google Shape;688;p46"/>
          <p:cNvGrpSpPr/>
          <p:nvPr/>
        </p:nvGrpSpPr>
        <p:grpSpPr>
          <a:xfrm rot="-5400000">
            <a:off x="8862328" y="1798294"/>
            <a:ext cx="114801" cy="1475324"/>
            <a:chOff x="8776603" y="4017619"/>
            <a:chExt cx="114801" cy="1475324"/>
          </a:xfrm>
        </p:grpSpPr>
        <p:cxnSp>
          <p:nvCxnSpPr>
            <p:cNvPr id="689" name="Google Shape;689;p4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90" name="Google Shape;690;p4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1" name="Google Shape;691;p4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2" name="Google Shape;692;p4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94" name="Google Shape;694;p46"/>
          <p:cNvSpPr txBox="1"/>
          <p:nvPr/>
        </p:nvSpPr>
        <p:spPr>
          <a:xfrm>
            <a:off x="8531090" y="1873174"/>
            <a:ext cx="645319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95" name="Google Shape;695;p46"/>
          <p:cNvSpPr txBox="1"/>
          <p:nvPr/>
        </p:nvSpPr>
        <p:spPr>
          <a:xfrm>
            <a:off x="8949816" y="1873174"/>
            <a:ext cx="645319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96" name="Google Shape;696;p46"/>
          <p:cNvSpPr txBox="1"/>
          <p:nvPr/>
        </p:nvSpPr>
        <p:spPr>
          <a:xfrm>
            <a:off x="9404388" y="1908979"/>
            <a:ext cx="645319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697" name="Google Shape;697;p46"/>
          <p:cNvGrpSpPr/>
          <p:nvPr/>
        </p:nvGrpSpPr>
        <p:grpSpPr>
          <a:xfrm rot="-5400000">
            <a:off x="8862329" y="2265019"/>
            <a:ext cx="114801" cy="1475324"/>
            <a:chOff x="8776603" y="4017619"/>
            <a:chExt cx="114801" cy="1475324"/>
          </a:xfrm>
        </p:grpSpPr>
        <p:cxnSp>
          <p:nvCxnSpPr>
            <p:cNvPr id="698" name="Google Shape;698;p4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99" name="Google Shape;699;p4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0" name="Google Shape;700;p4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1" name="Google Shape;701;p4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03" name="Google Shape;703;p46"/>
          <p:cNvGrpSpPr/>
          <p:nvPr/>
        </p:nvGrpSpPr>
        <p:grpSpPr>
          <a:xfrm rot="-5400000">
            <a:off x="8862329" y="2722219"/>
            <a:ext cx="114801" cy="1475324"/>
            <a:chOff x="8776603" y="4017619"/>
            <a:chExt cx="114801" cy="1475324"/>
          </a:xfrm>
        </p:grpSpPr>
        <p:cxnSp>
          <p:nvCxnSpPr>
            <p:cNvPr id="704" name="Google Shape;704;p4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5" name="Google Shape;705;p4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6" name="Google Shape;706;p4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7" name="Google Shape;707;p4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09" name="Google Shape;709;p46"/>
          <p:cNvGrpSpPr/>
          <p:nvPr/>
        </p:nvGrpSpPr>
        <p:grpSpPr>
          <a:xfrm rot="-5400000">
            <a:off x="8862330" y="3179419"/>
            <a:ext cx="114801" cy="1475324"/>
            <a:chOff x="8776603" y="4017619"/>
            <a:chExt cx="114801" cy="1475324"/>
          </a:xfrm>
        </p:grpSpPr>
        <p:cxnSp>
          <p:nvCxnSpPr>
            <p:cNvPr id="710" name="Google Shape;710;p4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1" name="Google Shape;711;p4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15" name="Google Shape;715;p46"/>
          <p:cNvGrpSpPr/>
          <p:nvPr/>
        </p:nvGrpSpPr>
        <p:grpSpPr>
          <a:xfrm rot="-5400000">
            <a:off x="8862331" y="3636619"/>
            <a:ext cx="114801" cy="1475324"/>
            <a:chOff x="8776603" y="4017619"/>
            <a:chExt cx="114801" cy="1475324"/>
          </a:xfrm>
        </p:grpSpPr>
        <p:cxnSp>
          <p:nvCxnSpPr>
            <p:cNvPr id="716" name="Google Shape;716;p4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7" name="Google Shape;717;p4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21" name="Google Shape;721;p46"/>
          <p:cNvSpPr txBox="1"/>
          <p:nvPr/>
        </p:nvSpPr>
        <p:spPr>
          <a:xfrm>
            <a:off x="9918738" y="1908979"/>
            <a:ext cx="645319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ОБУЧЕНИЕ ЛОКАЛИЗАЦИИ</a:t>
            </a:r>
            <a:endParaRPr/>
          </a:p>
        </p:txBody>
      </p:sp>
      <p:grpSp>
        <p:nvGrpSpPr>
          <p:cNvPr id="728" name="Google Shape;728;p47"/>
          <p:cNvGrpSpPr/>
          <p:nvPr/>
        </p:nvGrpSpPr>
        <p:grpSpPr>
          <a:xfrm>
            <a:off x="417448" y="1539118"/>
            <a:ext cx="4231861" cy="4356857"/>
            <a:chOff x="7563674" y="1769043"/>
            <a:chExt cx="3588485" cy="3694476"/>
          </a:xfrm>
        </p:grpSpPr>
        <p:pic>
          <p:nvPicPr>
            <p:cNvPr id="729" name="Google Shape;729;p47"/>
            <p:cNvPicPr preferRelativeResize="0"/>
            <p:nvPr/>
          </p:nvPicPr>
          <p:blipFill rotWithShape="1">
            <a:blip r:embed="rId3">
              <a:alphaModFix/>
            </a:blip>
            <a:srcRect b="0" l="10889" r="24275" t="0"/>
            <a:stretch/>
          </p:blipFill>
          <p:spPr>
            <a:xfrm>
              <a:off x="7563674" y="1769043"/>
              <a:ext cx="3588485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30" name="Google Shape;730;p47"/>
            <p:cNvSpPr/>
            <p:nvPr/>
          </p:nvSpPr>
          <p:spPr>
            <a:xfrm>
              <a:off x="8684290" y="2779507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31" name="Google Shape;731;p47"/>
          <p:cNvGrpSpPr/>
          <p:nvPr/>
        </p:nvGrpSpPr>
        <p:grpSpPr>
          <a:xfrm>
            <a:off x="5905306" y="1293866"/>
            <a:ext cx="1732651" cy="2121544"/>
            <a:chOff x="10105422" y="3125234"/>
            <a:chExt cx="1375567" cy="1684310"/>
          </a:xfrm>
        </p:grpSpPr>
        <p:cxnSp>
          <p:nvCxnSpPr>
            <p:cNvPr id="732" name="Google Shape;732;p47"/>
            <p:cNvCxnSpPr/>
            <p:nvPr/>
          </p:nvCxnSpPr>
          <p:spPr>
            <a:xfrm>
              <a:off x="10147554" y="3313288"/>
              <a:ext cx="6096" cy="1382537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3" name="Google Shape;733;p47"/>
            <p:cNvSpPr/>
            <p:nvPr/>
          </p:nvSpPr>
          <p:spPr>
            <a:xfrm>
              <a:off x="10105422" y="327606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10105422" y="464155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10105422" y="361744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10105422" y="3958813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10105422" y="430018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8" name="Google Shape;738;p47"/>
            <p:cNvSpPr txBox="1"/>
            <p:nvPr/>
          </p:nvSpPr>
          <p:spPr>
            <a:xfrm>
              <a:off x="10308657" y="3125234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739" name="Google Shape;739;p47"/>
            <p:cNvSpPr txBox="1"/>
            <p:nvPr/>
          </p:nvSpPr>
          <p:spPr>
            <a:xfrm>
              <a:off x="10308657" y="3471225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740" name="Google Shape;740;p47"/>
            <p:cNvSpPr txBox="1"/>
            <p:nvPr/>
          </p:nvSpPr>
          <p:spPr>
            <a:xfrm>
              <a:off x="10308657" y="3817223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741" name="Google Shape;741;p47"/>
            <p:cNvSpPr txBox="1"/>
            <p:nvPr/>
          </p:nvSpPr>
          <p:spPr>
            <a:xfrm>
              <a:off x="10308657" y="4163216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742" name="Google Shape;742;p47"/>
            <p:cNvSpPr txBox="1"/>
            <p:nvPr/>
          </p:nvSpPr>
          <p:spPr>
            <a:xfrm>
              <a:off x="10308657" y="4509214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Бутылка</a:t>
              </a:r>
              <a:endParaRPr/>
            </a:p>
          </p:txBody>
        </p:sp>
      </p:grpSp>
      <p:grpSp>
        <p:nvGrpSpPr>
          <p:cNvPr id="743" name="Google Shape;743;p47"/>
          <p:cNvGrpSpPr/>
          <p:nvPr/>
        </p:nvGrpSpPr>
        <p:grpSpPr>
          <a:xfrm>
            <a:off x="5941328" y="4056423"/>
            <a:ext cx="806651" cy="1780130"/>
            <a:chOff x="5827028" y="3827823"/>
            <a:chExt cx="806651" cy="1780130"/>
          </a:xfrm>
        </p:grpSpPr>
        <p:sp>
          <p:nvSpPr>
            <p:cNvPr id="744" name="Google Shape;744;p47"/>
            <p:cNvSpPr txBox="1"/>
            <p:nvPr/>
          </p:nvSpPr>
          <p:spPr>
            <a:xfrm>
              <a:off x="6023548" y="3827823"/>
              <a:ext cx="610131" cy="4364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5554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cxnSp>
          <p:nvCxnSpPr>
            <p:cNvPr id="745" name="Google Shape;745;p47"/>
            <p:cNvCxnSpPr/>
            <p:nvPr/>
          </p:nvCxnSpPr>
          <p:spPr>
            <a:xfrm>
              <a:off x="5880098" y="4125123"/>
              <a:ext cx="3839" cy="1305788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6" name="Google Shape;746;p47"/>
            <p:cNvSpPr/>
            <p:nvPr/>
          </p:nvSpPr>
          <p:spPr>
            <a:xfrm>
              <a:off x="5827028" y="407824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27028" y="450823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827028" y="4938220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827028" y="536821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0" name="Google Shape;750;p47"/>
            <p:cNvSpPr txBox="1"/>
            <p:nvPr/>
          </p:nvSpPr>
          <p:spPr>
            <a:xfrm>
              <a:off x="6023548" y="4249286"/>
              <a:ext cx="610131" cy="43649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9717" l="-299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751" name="Google Shape;751;p47"/>
            <p:cNvSpPr txBox="1"/>
            <p:nvPr/>
          </p:nvSpPr>
          <p:spPr>
            <a:xfrm>
              <a:off x="6023548" y="4704970"/>
              <a:ext cx="610131" cy="43649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752" name="Google Shape;752;p47"/>
            <p:cNvSpPr txBox="1"/>
            <p:nvPr/>
          </p:nvSpPr>
          <p:spPr>
            <a:xfrm>
              <a:off x="6023548" y="5171462"/>
              <a:ext cx="610131" cy="43649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4223" l="-299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sp>
        <p:nvSpPr>
          <p:cNvPr id="753" name="Google Shape;753;p47"/>
          <p:cNvSpPr/>
          <p:nvPr/>
        </p:nvSpPr>
        <p:spPr>
          <a:xfrm>
            <a:off x="4988386" y="3420869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ОБУЧЕНИЕ ЛОКАЛИЗАЦИИ</a:t>
            </a:r>
            <a:endParaRPr/>
          </a:p>
        </p:txBody>
      </p:sp>
      <p:grpSp>
        <p:nvGrpSpPr>
          <p:cNvPr id="760" name="Google Shape;760;p48"/>
          <p:cNvGrpSpPr/>
          <p:nvPr/>
        </p:nvGrpSpPr>
        <p:grpSpPr>
          <a:xfrm>
            <a:off x="417448" y="1539118"/>
            <a:ext cx="4231861" cy="4356857"/>
            <a:chOff x="7563674" y="1769043"/>
            <a:chExt cx="3588485" cy="3694476"/>
          </a:xfrm>
        </p:grpSpPr>
        <p:pic>
          <p:nvPicPr>
            <p:cNvPr id="761" name="Google Shape;761;p48"/>
            <p:cNvPicPr preferRelativeResize="0"/>
            <p:nvPr/>
          </p:nvPicPr>
          <p:blipFill rotWithShape="1">
            <a:blip r:embed="rId3">
              <a:alphaModFix/>
            </a:blip>
            <a:srcRect b="0" l="10889" r="24275" t="0"/>
            <a:stretch/>
          </p:blipFill>
          <p:spPr>
            <a:xfrm>
              <a:off x="7563674" y="1769043"/>
              <a:ext cx="3588485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62" name="Google Shape;762;p48"/>
            <p:cNvSpPr/>
            <p:nvPr/>
          </p:nvSpPr>
          <p:spPr>
            <a:xfrm>
              <a:off x="8684290" y="2779507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63" name="Google Shape;763;p48"/>
          <p:cNvGrpSpPr/>
          <p:nvPr/>
        </p:nvGrpSpPr>
        <p:grpSpPr>
          <a:xfrm>
            <a:off x="5905306" y="1293866"/>
            <a:ext cx="1732651" cy="2121544"/>
            <a:chOff x="10105422" y="3125234"/>
            <a:chExt cx="1375567" cy="1684310"/>
          </a:xfrm>
        </p:grpSpPr>
        <p:cxnSp>
          <p:nvCxnSpPr>
            <p:cNvPr id="764" name="Google Shape;764;p48"/>
            <p:cNvCxnSpPr/>
            <p:nvPr/>
          </p:nvCxnSpPr>
          <p:spPr>
            <a:xfrm>
              <a:off x="10147554" y="3313288"/>
              <a:ext cx="6096" cy="1382537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5" name="Google Shape;765;p48"/>
            <p:cNvSpPr/>
            <p:nvPr/>
          </p:nvSpPr>
          <p:spPr>
            <a:xfrm>
              <a:off x="10105422" y="327606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10105422" y="464155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10105422" y="361744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10105422" y="3958813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10105422" y="430018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0" name="Google Shape;770;p48"/>
            <p:cNvSpPr txBox="1"/>
            <p:nvPr/>
          </p:nvSpPr>
          <p:spPr>
            <a:xfrm>
              <a:off x="10308657" y="3125234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771" name="Google Shape;771;p48"/>
            <p:cNvSpPr txBox="1"/>
            <p:nvPr/>
          </p:nvSpPr>
          <p:spPr>
            <a:xfrm>
              <a:off x="10308657" y="3471225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772" name="Google Shape;772;p48"/>
            <p:cNvSpPr txBox="1"/>
            <p:nvPr/>
          </p:nvSpPr>
          <p:spPr>
            <a:xfrm>
              <a:off x="10308657" y="3817223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773" name="Google Shape;773;p48"/>
            <p:cNvSpPr txBox="1"/>
            <p:nvPr/>
          </p:nvSpPr>
          <p:spPr>
            <a:xfrm>
              <a:off x="10308657" y="4163216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774" name="Google Shape;774;p48"/>
            <p:cNvSpPr txBox="1"/>
            <p:nvPr/>
          </p:nvSpPr>
          <p:spPr>
            <a:xfrm>
              <a:off x="10308657" y="4509214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Бутылка</a:t>
              </a:r>
              <a:endParaRPr/>
            </a:p>
          </p:txBody>
        </p:sp>
      </p:grpSp>
      <p:grpSp>
        <p:nvGrpSpPr>
          <p:cNvPr id="775" name="Google Shape;775;p48"/>
          <p:cNvGrpSpPr/>
          <p:nvPr/>
        </p:nvGrpSpPr>
        <p:grpSpPr>
          <a:xfrm>
            <a:off x="5941328" y="4056423"/>
            <a:ext cx="806651" cy="1780130"/>
            <a:chOff x="5827028" y="3827823"/>
            <a:chExt cx="806651" cy="1780130"/>
          </a:xfrm>
        </p:grpSpPr>
        <p:sp>
          <p:nvSpPr>
            <p:cNvPr id="776" name="Google Shape;776;p48"/>
            <p:cNvSpPr txBox="1"/>
            <p:nvPr/>
          </p:nvSpPr>
          <p:spPr>
            <a:xfrm>
              <a:off x="6023548" y="3827823"/>
              <a:ext cx="610131" cy="4364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5554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cxnSp>
          <p:nvCxnSpPr>
            <p:cNvPr id="777" name="Google Shape;777;p48"/>
            <p:cNvCxnSpPr/>
            <p:nvPr/>
          </p:nvCxnSpPr>
          <p:spPr>
            <a:xfrm>
              <a:off x="5880098" y="4125123"/>
              <a:ext cx="3839" cy="1305788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8" name="Google Shape;778;p48"/>
            <p:cNvSpPr/>
            <p:nvPr/>
          </p:nvSpPr>
          <p:spPr>
            <a:xfrm>
              <a:off x="5827028" y="407824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5827028" y="450823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5827028" y="4938220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5827028" y="536821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2" name="Google Shape;782;p48"/>
            <p:cNvSpPr txBox="1"/>
            <p:nvPr/>
          </p:nvSpPr>
          <p:spPr>
            <a:xfrm>
              <a:off x="6023548" y="4249286"/>
              <a:ext cx="610131" cy="43649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9717" l="-299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783" name="Google Shape;783;p48"/>
            <p:cNvSpPr txBox="1"/>
            <p:nvPr/>
          </p:nvSpPr>
          <p:spPr>
            <a:xfrm>
              <a:off x="6023548" y="4704970"/>
              <a:ext cx="610131" cy="43649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784" name="Google Shape;784;p48"/>
            <p:cNvSpPr txBox="1"/>
            <p:nvPr/>
          </p:nvSpPr>
          <p:spPr>
            <a:xfrm>
              <a:off x="6023548" y="5171462"/>
              <a:ext cx="610131" cy="43649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4223" l="-299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sp>
        <p:nvSpPr>
          <p:cNvPr id="785" name="Google Shape;785;p48"/>
          <p:cNvSpPr/>
          <p:nvPr/>
        </p:nvSpPr>
        <p:spPr>
          <a:xfrm>
            <a:off x="8048754" y="1573227"/>
            <a:ext cx="1476658" cy="1464231"/>
          </a:xfrm>
          <a:prstGeom prst="roundRect">
            <a:avLst>
              <a:gd fmla="val 16667" name="adj"/>
            </a:avLst>
          </a:prstGeom>
          <a:solidFill>
            <a:srgbClr val="2E4800"/>
          </a:solidFill>
          <a:ln cap="flat" cmpd="sng" w="38100">
            <a:solidFill>
              <a:srgbClr val="5F9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Softmax Cross Entropy Loss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6" name="Google Shape;786;p48"/>
          <p:cNvSpPr/>
          <p:nvPr/>
        </p:nvSpPr>
        <p:spPr>
          <a:xfrm>
            <a:off x="4988386" y="3420869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7" name="Google Shape;787;p48"/>
          <p:cNvSpPr/>
          <p:nvPr/>
        </p:nvSpPr>
        <p:spPr>
          <a:xfrm>
            <a:off x="7338161" y="2020694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ОБУЧЕНИЕ ЛОКАЛИЗАЦИИ</a:t>
            </a:r>
            <a:endParaRPr/>
          </a:p>
        </p:txBody>
      </p:sp>
      <p:grpSp>
        <p:nvGrpSpPr>
          <p:cNvPr id="794" name="Google Shape;794;p49"/>
          <p:cNvGrpSpPr/>
          <p:nvPr/>
        </p:nvGrpSpPr>
        <p:grpSpPr>
          <a:xfrm>
            <a:off x="417448" y="1539118"/>
            <a:ext cx="4231861" cy="4356857"/>
            <a:chOff x="7563674" y="1769043"/>
            <a:chExt cx="3588485" cy="3694476"/>
          </a:xfrm>
        </p:grpSpPr>
        <p:pic>
          <p:nvPicPr>
            <p:cNvPr id="795" name="Google Shape;795;p49"/>
            <p:cNvPicPr preferRelativeResize="0"/>
            <p:nvPr/>
          </p:nvPicPr>
          <p:blipFill rotWithShape="1">
            <a:blip r:embed="rId3">
              <a:alphaModFix/>
            </a:blip>
            <a:srcRect b="0" l="10889" r="24275" t="0"/>
            <a:stretch/>
          </p:blipFill>
          <p:spPr>
            <a:xfrm>
              <a:off x="7563674" y="1769043"/>
              <a:ext cx="3588485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96" name="Google Shape;796;p49"/>
            <p:cNvSpPr/>
            <p:nvPr/>
          </p:nvSpPr>
          <p:spPr>
            <a:xfrm>
              <a:off x="8684290" y="2779507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97" name="Google Shape;797;p49"/>
          <p:cNvGrpSpPr/>
          <p:nvPr/>
        </p:nvGrpSpPr>
        <p:grpSpPr>
          <a:xfrm>
            <a:off x="5905306" y="1293866"/>
            <a:ext cx="1732651" cy="2121544"/>
            <a:chOff x="10105422" y="3125234"/>
            <a:chExt cx="1375567" cy="1684310"/>
          </a:xfrm>
        </p:grpSpPr>
        <p:cxnSp>
          <p:nvCxnSpPr>
            <p:cNvPr id="798" name="Google Shape;798;p49"/>
            <p:cNvCxnSpPr/>
            <p:nvPr/>
          </p:nvCxnSpPr>
          <p:spPr>
            <a:xfrm>
              <a:off x="10147554" y="3313288"/>
              <a:ext cx="6096" cy="1382537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9" name="Google Shape;799;p49"/>
            <p:cNvSpPr/>
            <p:nvPr/>
          </p:nvSpPr>
          <p:spPr>
            <a:xfrm>
              <a:off x="10105422" y="327606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10105422" y="464155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10105422" y="361744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10105422" y="3958813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10105422" y="430018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4" name="Google Shape;804;p49"/>
            <p:cNvSpPr txBox="1"/>
            <p:nvPr/>
          </p:nvSpPr>
          <p:spPr>
            <a:xfrm>
              <a:off x="10308657" y="3125234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805" name="Google Shape;805;p49"/>
            <p:cNvSpPr txBox="1"/>
            <p:nvPr/>
          </p:nvSpPr>
          <p:spPr>
            <a:xfrm>
              <a:off x="10308657" y="3471225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806" name="Google Shape;806;p49"/>
            <p:cNvSpPr txBox="1"/>
            <p:nvPr/>
          </p:nvSpPr>
          <p:spPr>
            <a:xfrm>
              <a:off x="10308657" y="3817223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807" name="Google Shape;807;p49"/>
            <p:cNvSpPr txBox="1"/>
            <p:nvPr/>
          </p:nvSpPr>
          <p:spPr>
            <a:xfrm>
              <a:off x="10308657" y="4163216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808" name="Google Shape;808;p49"/>
            <p:cNvSpPr txBox="1"/>
            <p:nvPr/>
          </p:nvSpPr>
          <p:spPr>
            <a:xfrm>
              <a:off x="10308657" y="4509214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Бутылка</a:t>
              </a:r>
              <a:endParaRPr/>
            </a:p>
          </p:txBody>
        </p:sp>
      </p:grpSp>
      <p:grpSp>
        <p:nvGrpSpPr>
          <p:cNvPr id="809" name="Google Shape;809;p49"/>
          <p:cNvGrpSpPr/>
          <p:nvPr/>
        </p:nvGrpSpPr>
        <p:grpSpPr>
          <a:xfrm>
            <a:off x="5941328" y="4056423"/>
            <a:ext cx="806651" cy="1780130"/>
            <a:chOff x="5827028" y="3827823"/>
            <a:chExt cx="806651" cy="1780130"/>
          </a:xfrm>
        </p:grpSpPr>
        <p:sp>
          <p:nvSpPr>
            <p:cNvPr id="810" name="Google Shape;810;p49"/>
            <p:cNvSpPr txBox="1"/>
            <p:nvPr/>
          </p:nvSpPr>
          <p:spPr>
            <a:xfrm>
              <a:off x="6023548" y="3827823"/>
              <a:ext cx="610131" cy="4364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5554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cxnSp>
          <p:nvCxnSpPr>
            <p:cNvPr id="811" name="Google Shape;811;p49"/>
            <p:cNvCxnSpPr/>
            <p:nvPr/>
          </p:nvCxnSpPr>
          <p:spPr>
            <a:xfrm>
              <a:off x="5880098" y="4125123"/>
              <a:ext cx="3839" cy="1305788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2" name="Google Shape;812;p49"/>
            <p:cNvSpPr/>
            <p:nvPr/>
          </p:nvSpPr>
          <p:spPr>
            <a:xfrm>
              <a:off x="5827028" y="407824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5827028" y="450823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5827028" y="4938220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5827028" y="536821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6" name="Google Shape;816;p49"/>
            <p:cNvSpPr txBox="1"/>
            <p:nvPr/>
          </p:nvSpPr>
          <p:spPr>
            <a:xfrm>
              <a:off x="6023548" y="4249286"/>
              <a:ext cx="610131" cy="43649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9717" l="-299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17" name="Google Shape;817;p49"/>
            <p:cNvSpPr txBox="1"/>
            <p:nvPr/>
          </p:nvSpPr>
          <p:spPr>
            <a:xfrm>
              <a:off x="6023548" y="4704970"/>
              <a:ext cx="610131" cy="43649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18" name="Google Shape;818;p49"/>
            <p:cNvSpPr txBox="1"/>
            <p:nvPr/>
          </p:nvSpPr>
          <p:spPr>
            <a:xfrm>
              <a:off x="6023548" y="5171462"/>
              <a:ext cx="610131" cy="43649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4223" l="-299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sp>
        <p:nvSpPr>
          <p:cNvPr id="819" name="Google Shape;819;p49"/>
          <p:cNvSpPr/>
          <p:nvPr/>
        </p:nvSpPr>
        <p:spPr>
          <a:xfrm>
            <a:off x="8048754" y="1573227"/>
            <a:ext cx="1476658" cy="1464231"/>
          </a:xfrm>
          <a:prstGeom prst="roundRect">
            <a:avLst>
              <a:gd fmla="val 16667" name="adj"/>
            </a:avLst>
          </a:prstGeom>
          <a:solidFill>
            <a:srgbClr val="2E4800"/>
          </a:solidFill>
          <a:ln cap="flat" cmpd="sng" w="38100">
            <a:solidFill>
              <a:srgbClr val="5F9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Softmax Cross Entropy Loss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0" name="Google Shape;820;p49"/>
          <p:cNvSpPr/>
          <p:nvPr/>
        </p:nvSpPr>
        <p:spPr>
          <a:xfrm>
            <a:off x="8048754" y="4261814"/>
            <a:ext cx="1476658" cy="1464231"/>
          </a:xfrm>
          <a:prstGeom prst="roundRect">
            <a:avLst>
              <a:gd fmla="val 16667" name="adj"/>
            </a:avLst>
          </a:prstGeom>
          <a:solidFill>
            <a:srgbClr val="2E4800"/>
          </a:solidFill>
          <a:ln cap="flat" cmpd="sng" w="38100">
            <a:solidFill>
              <a:srgbClr val="5F9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Mean Squared Error 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Loss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1" name="Google Shape;821;p49"/>
          <p:cNvSpPr/>
          <p:nvPr/>
        </p:nvSpPr>
        <p:spPr>
          <a:xfrm>
            <a:off x="4988386" y="3420869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2" name="Google Shape;822;p49"/>
          <p:cNvSpPr/>
          <p:nvPr/>
        </p:nvSpPr>
        <p:spPr>
          <a:xfrm>
            <a:off x="7338161" y="2020694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3" name="Google Shape;823;p49"/>
          <p:cNvSpPr/>
          <p:nvPr/>
        </p:nvSpPr>
        <p:spPr>
          <a:xfrm>
            <a:off x="7214336" y="4687694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ОБУЧЕНИЕ ЛОКАЛИЗАЦИИ</a:t>
            </a:r>
            <a:endParaRPr/>
          </a:p>
        </p:txBody>
      </p:sp>
      <p:grpSp>
        <p:nvGrpSpPr>
          <p:cNvPr id="830" name="Google Shape;830;p50"/>
          <p:cNvGrpSpPr/>
          <p:nvPr/>
        </p:nvGrpSpPr>
        <p:grpSpPr>
          <a:xfrm>
            <a:off x="417448" y="1539118"/>
            <a:ext cx="4231861" cy="4356857"/>
            <a:chOff x="7563674" y="1769043"/>
            <a:chExt cx="3588485" cy="3694476"/>
          </a:xfrm>
        </p:grpSpPr>
        <p:pic>
          <p:nvPicPr>
            <p:cNvPr id="831" name="Google Shape;831;p50"/>
            <p:cNvPicPr preferRelativeResize="0"/>
            <p:nvPr/>
          </p:nvPicPr>
          <p:blipFill rotWithShape="1">
            <a:blip r:embed="rId3">
              <a:alphaModFix/>
            </a:blip>
            <a:srcRect b="0" l="10889" r="24275" t="0"/>
            <a:stretch/>
          </p:blipFill>
          <p:spPr>
            <a:xfrm>
              <a:off x="7563674" y="1769043"/>
              <a:ext cx="3588485" cy="3694476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32" name="Google Shape;832;p50"/>
            <p:cNvSpPr/>
            <p:nvPr/>
          </p:nvSpPr>
          <p:spPr>
            <a:xfrm>
              <a:off x="8684290" y="2779507"/>
              <a:ext cx="1403327" cy="183366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33" name="Google Shape;833;p50"/>
          <p:cNvGrpSpPr/>
          <p:nvPr/>
        </p:nvGrpSpPr>
        <p:grpSpPr>
          <a:xfrm>
            <a:off x="5905306" y="1293866"/>
            <a:ext cx="1732651" cy="2121544"/>
            <a:chOff x="10105422" y="3125234"/>
            <a:chExt cx="1375567" cy="1684310"/>
          </a:xfrm>
        </p:grpSpPr>
        <p:cxnSp>
          <p:nvCxnSpPr>
            <p:cNvPr id="834" name="Google Shape;834;p50"/>
            <p:cNvCxnSpPr/>
            <p:nvPr/>
          </p:nvCxnSpPr>
          <p:spPr>
            <a:xfrm>
              <a:off x="10147554" y="3313288"/>
              <a:ext cx="6096" cy="1382537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5" name="Google Shape;835;p50"/>
            <p:cNvSpPr/>
            <p:nvPr/>
          </p:nvSpPr>
          <p:spPr>
            <a:xfrm>
              <a:off x="10105422" y="327606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6" name="Google Shape;836;p50"/>
            <p:cNvSpPr/>
            <p:nvPr/>
          </p:nvSpPr>
          <p:spPr>
            <a:xfrm>
              <a:off x="10105422" y="464155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7" name="Google Shape;837;p50"/>
            <p:cNvSpPr/>
            <p:nvPr/>
          </p:nvSpPr>
          <p:spPr>
            <a:xfrm>
              <a:off x="10105422" y="361744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8" name="Google Shape;838;p50"/>
            <p:cNvSpPr/>
            <p:nvPr/>
          </p:nvSpPr>
          <p:spPr>
            <a:xfrm>
              <a:off x="10105422" y="3958813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10105422" y="430018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0" name="Google Shape;840;p50"/>
            <p:cNvSpPr txBox="1"/>
            <p:nvPr/>
          </p:nvSpPr>
          <p:spPr>
            <a:xfrm>
              <a:off x="10308657" y="3125234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841" name="Google Shape;841;p50"/>
            <p:cNvSpPr txBox="1"/>
            <p:nvPr/>
          </p:nvSpPr>
          <p:spPr>
            <a:xfrm>
              <a:off x="10308657" y="3471225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842" name="Google Shape;842;p50"/>
            <p:cNvSpPr txBox="1"/>
            <p:nvPr/>
          </p:nvSpPr>
          <p:spPr>
            <a:xfrm>
              <a:off x="10308657" y="3817223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843" name="Google Shape;843;p50"/>
            <p:cNvSpPr txBox="1"/>
            <p:nvPr/>
          </p:nvSpPr>
          <p:spPr>
            <a:xfrm>
              <a:off x="10308657" y="4163216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844" name="Google Shape;844;p50"/>
            <p:cNvSpPr txBox="1"/>
            <p:nvPr/>
          </p:nvSpPr>
          <p:spPr>
            <a:xfrm>
              <a:off x="10308657" y="4509214"/>
              <a:ext cx="1172332" cy="30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Бутылка</a:t>
              </a:r>
              <a:endParaRPr/>
            </a:p>
          </p:txBody>
        </p:sp>
      </p:grpSp>
      <p:grpSp>
        <p:nvGrpSpPr>
          <p:cNvPr id="845" name="Google Shape;845;p50"/>
          <p:cNvGrpSpPr/>
          <p:nvPr/>
        </p:nvGrpSpPr>
        <p:grpSpPr>
          <a:xfrm>
            <a:off x="5941328" y="4056423"/>
            <a:ext cx="806651" cy="1780130"/>
            <a:chOff x="5827028" y="3827823"/>
            <a:chExt cx="806651" cy="1780130"/>
          </a:xfrm>
        </p:grpSpPr>
        <p:sp>
          <p:nvSpPr>
            <p:cNvPr id="846" name="Google Shape;846;p50"/>
            <p:cNvSpPr txBox="1"/>
            <p:nvPr/>
          </p:nvSpPr>
          <p:spPr>
            <a:xfrm>
              <a:off x="6023548" y="3827823"/>
              <a:ext cx="610131" cy="4364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5554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cxnSp>
          <p:nvCxnSpPr>
            <p:cNvPr id="847" name="Google Shape;847;p50"/>
            <p:cNvCxnSpPr/>
            <p:nvPr/>
          </p:nvCxnSpPr>
          <p:spPr>
            <a:xfrm>
              <a:off x="5880098" y="4125123"/>
              <a:ext cx="3839" cy="1305788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8" name="Google Shape;848;p50"/>
            <p:cNvSpPr/>
            <p:nvPr/>
          </p:nvSpPr>
          <p:spPr>
            <a:xfrm>
              <a:off x="5827028" y="407824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5827028" y="450823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5827028" y="4938220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51" name="Google Shape;851;p50"/>
            <p:cNvSpPr/>
            <p:nvPr/>
          </p:nvSpPr>
          <p:spPr>
            <a:xfrm>
              <a:off x="5827028" y="5368211"/>
              <a:ext cx="108541" cy="10490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52" name="Google Shape;852;p50"/>
            <p:cNvSpPr txBox="1"/>
            <p:nvPr/>
          </p:nvSpPr>
          <p:spPr>
            <a:xfrm>
              <a:off x="6023548" y="4249286"/>
              <a:ext cx="610131" cy="43649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9717" l="-299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53" name="Google Shape;853;p50"/>
            <p:cNvSpPr txBox="1"/>
            <p:nvPr/>
          </p:nvSpPr>
          <p:spPr>
            <a:xfrm>
              <a:off x="6023548" y="4704970"/>
              <a:ext cx="610131" cy="43649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54" name="Google Shape;854;p50"/>
            <p:cNvSpPr txBox="1"/>
            <p:nvPr/>
          </p:nvSpPr>
          <p:spPr>
            <a:xfrm>
              <a:off x="6023548" y="5171462"/>
              <a:ext cx="610131" cy="43649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4223" l="-299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  <p:sp>
        <p:nvSpPr>
          <p:cNvPr id="855" name="Google Shape;855;p50"/>
          <p:cNvSpPr/>
          <p:nvPr/>
        </p:nvSpPr>
        <p:spPr>
          <a:xfrm>
            <a:off x="8048754" y="1573227"/>
            <a:ext cx="1476658" cy="1464231"/>
          </a:xfrm>
          <a:prstGeom prst="roundRect">
            <a:avLst>
              <a:gd fmla="val 16667" name="adj"/>
            </a:avLst>
          </a:prstGeom>
          <a:solidFill>
            <a:srgbClr val="2E4800"/>
          </a:solidFill>
          <a:ln cap="flat" cmpd="sng" w="38100">
            <a:solidFill>
              <a:srgbClr val="5F9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Softmax Cross Entropy Loss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6" name="Google Shape;856;p50"/>
          <p:cNvSpPr/>
          <p:nvPr/>
        </p:nvSpPr>
        <p:spPr>
          <a:xfrm>
            <a:off x="8048754" y="4261814"/>
            <a:ext cx="1476658" cy="1464231"/>
          </a:xfrm>
          <a:prstGeom prst="roundRect">
            <a:avLst>
              <a:gd fmla="val 16667" name="adj"/>
            </a:avLst>
          </a:prstGeom>
          <a:solidFill>
            <a:srgbClr val="2E4800"/>
          </a:solidFill>
          <a:ln cap="flat" cmpd="sng" w="38100">
            <a:solidFill>
              <a:srgbClr val="5F9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Mean Squared Error 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Loss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7" name="Google Shape;857;p50"/>
          <p:cNvSpPr/>
          <p:nvPr/>
        </p:nvSpPr>
        <p:spPr>
          <a:xfrm>
            <a:off x="10762621" y="3312675"/>
            <a:ext cx="1047450" cy="783193"/>
          </a:xfrm>
          <a:prstGeom prst="roundRect">
            <a:avLst>
              <a:gd fmla="val 16667" name="adj"/>
            </a:avLst>
          </a:prstGeom>
          <a:solidFill>
            <a:srgbClr val="2E4800"/>
          </a:solidFill>
          <a:ln cap="flat" cmpd="sng" w="38100">
            <a:solidFill>
              <a:srgbClr val="5F9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Loss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8" name="Google Shape;858;p50"/>
          <p:cNvSpPr/>
          <p:nvPr/>
        </p:nvSpPr>
        <p:spPr>
          <a:xfrm>
            <a:off x="9860047" y="3493361"/>
            <a:ext cx="398073" cy="421821"/>
          </a:xfrm>
          <a:prstGeom prst="roundRect">
            <a:avLst>
              <a:gd fmla="val 16667" name="adj"/>
            </a:avLst>
          </a:prstGeom>
          <a:solidFill>
            <a:srgbClr val="2E4800"/>
          </a:solidFill>
          <a:ln cap="flat" cmpd="sng" w="38100">
            <a:solidFill>
              <a:srgbClr val="5F9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9" name="Google Shape;859;p50"/>
          <p:cNvSpPr/>
          <p:nvPr/>
        </p:nvSpPr>
        <p:spPr>
          <a:xfrm>
            <a:off x="9888973" y="3408098"/>
            <a:ext cx="344051" cy="553581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endParaRPr/>
          </a:p>
        </p:txBody>
      </p:sp>
      <p:cxnSp>
        <p:nvCxnSpPr>
          <p:cNvPr id="860" name="Google Shape;860;p50"/>
          <p:cNvCxnSpPr>
            <a:stCxn id="855" idx="3"/>
            <a:endCxn id="858" idx="0"/>
          </p:cNvCxnSpPr>
          <p:nvPr/>
        </p:nvCxnSpPr>
        <p:spPr>
          <a:xfrm>
            <a:off x="9525412" y="2305342"/>
            <a:ext cx="533700" cy="11880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1" name="Google Shape;861;p50"/>
          <p:cNvCxnSpPr>
            <a:stCxn id="856" idx="3"/>
            <a:endCxn id="858" idx="2"/>
          </p:cNvCxnSpPr>
          <p:nvPr/>
        </p:nvCxnSpPr>
        <p:spPr>
          <a:xfrm flipH="1" rot="10800000">
            <a:off x="9525412" y="3915130"/>
            <a:ext cx="533700" cy="10788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2" name="Google Shape;862;p50"/>
          <p:cNvCxnSpPr>
            <a:stCxn id="858" idx="3"/>
            <a:endCxn id="857" idx="1"/>
          </p:cNvCxnSpPr>
          <p:nvPr/>
        </p:nvCxnSpPr>
        <p:spPr>
          <a:xfrm>
            <a:off x="10258120" y="3704271"/>
            <a:ext cx="504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3" name="Google Shape;863;p50"/>
          <p:cNvSpPr/>
          <p:nvPr/>
        </p:nvSpPr>
        <p:spPr>
          <a:xfrm>
            <a:off x="4988386" y="3420869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4" name="Google Shape;864;p50"/>
          <p:cNvSpPr/>
          <p:nvPr/>
        </p:nvSpPr>
        <p:spPr>
          <a:xfrm>
            <a:off x="7338161" y="2020694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5" name="Google Shape;865;p50"/>
          <p:cNvSpPr/>
          <p:nvPr/>
        </p:nvSpPr>
        <p:spPr>
          <a:xfrm>
            <a:off x="7214336" y="4687694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6" name="Google Shape;866;p50"/>
          <p:cNvSpPr txBox="1"/>
          <p:nvPr/>
        </p:nvSpPr>
        <p:spPr>
          <a:xfrm>
            <a:off x="10200194" y="4663562"/>
            <a:ext cx="356636" cy="2492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2192" l="-13557" r="-3389" t="-487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1"/>
          <p:cNvSpPr txBox="1"/>
          <p:nvPr>
            <p:ph type="title"/>
          </p:nvPr>
        </p:nvSpPr>
        <p:spPr>
          <a:xfrm>
            <a:off x="0" y="2681794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ДЕТЕКТИРОВАНИЕ ОБЪЕКТОВ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030" y="1526645"/>
            <a:ext cx="6260772" cy="445427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8" name="Google Shape;878;p5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НЕСКОЛЬКО ОБЪЕКТОВ</a:t>
            </a:r>
            <a:endParaRPr/>
          </a:p>
        </p:txBody>
      </p:sp>
      <p:sp>
        <p:nvSpPr>
          <p:cNvPr id="879" name="Google Shape;879;p52"/>
          <p:cNvSpPr/>
          <p:nvPr/>
        </p:nvSpPr>
        <p:spPr>
          <a:xfrm>
            <a:off x="401217" y="2333492"/>
            <a:ext cx="3517640" cy="217319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0" name="Google Shape;880;p52"/>
          <p:cNvSpPr/>
          <p:nvPr/>
        </p:nvSpPr>
        <p:spPr>
          <a:xfrm>
            <a:off x="7038765" y="313028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1" name="Google Shape;881;p52"/>
          <p:cNvSpPr txBox="1"/>
          <p:nvPr/>
        </p:nvSpPr>
        <p:spPr>
          <a:xfrm>
            <a:off x="8012906" y="2591631"/>
            <a:ext cx="645319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82" name="Google Shape;882;p52"/>
          <p:cNvSpPr txBox="1"/>
          <p:nvPr/>
        </p:nvSpPr>
        <p:spPr>
          <a:xfrm>
            <a:off x="9847849" y="3007200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Собака</a:t>
            </a:r>
            <a:endParaRPr/>
          </a:p>
        </p:txBody>
      </p:sp>
      <p:sp>
        <p:nvSpPr>
          <p:cNvPr id="883" name="Google Shape;883;p52"/>
          <p:cNvSpPr txBox="1"/>
          <p:nvPr/>
        </p:nvSpPr>
        <p:spPr>
          <a:xfrm>
            <a:off x="9847849" y="3468142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sp>
        <p:nvSpPr>
          <p:cNvPr id="884" name="Google Shape;884;p52"/>
          <p:cNvSpPr txBox="1"/>
          <p:nvPr/>
        </p:nvSpPr>
        <p:spPr>
          <a:xfrm>
            <a:off x="8531090" y="2591631"/>
            <a:ext cx="645319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85" name="Google Shape;885;p52"/>
          <p:cNvSpPr txBox="1"/>
          <p:nvPr/>
        </p:nvSpPr>
        <p:spPr>
          <a:xfrm>
            <a:off x="8949816" y="2591631"/>
            <a:ext cx="645319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86" name="Google Shape;886;p52"/>
          <p:cNvSpPr txBox="1"/>
          <p:nvPr/>
        </p:nvSpPr>
        <p:spPr>
          <a:xfrm>
            <a:off x="9404388" y="2627436"/>
            <a:ext cx="645319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887" name="Google Shape;887;p52"/>
          <p:cNvGrpSpPr/>
          <p:nvPr/>
        </p:nvGrpSpPr>
        <p:grpSpPr>
          <a:xfrm rot="-5400000">
            <a:off x="8862329" y="2983476"/>
            <a:ext cx="114801" cy="1475324"/>
            <a:chOff x="8776603" y="4017619"/>
            <a:chExt cx="114801" cy="1475324"/>
          </a:xfrm>
        </p:grpSpPr>
        <p:cxnSp>
          <p:nvCxnSpPr>
            <p:cNvPr id="888" name="Google Shape;888;p52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89" name="Google Shape;889;p52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1" name="Google Shape;891;p52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893" name="Google Shape;893;p52"/>
          <p:cNvSpPr/>
          <p:nvPr/>
        </p:nvSpPr>
        <p:spPr>
          <a:xfrm>
            <a:off x="3676261" y="2509936"/>
            <a:ext cx="3023118" cy="3041778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94" name="Google Shape;894;p52"/>
          <p:cNvGrpSpPr/>
          <p:nvPr/>
        </p:nvGrpSpPr>
        <p:grpSpPr>
          <a:xfrm rot="-5400000">
            <a:off x="8862330" y="2554332"/>
            <a:ext cx="114801" cy="1475324"/>
            <a:chOff x="8776603" y="4017619"/>
            <a:chExt cx="114801" cy="1475324"/>
          </a:xfrm>
        </p:grpSpPr>
        <p:cxnSp>
          <p:nvCxnSpPr>
            <p:cNvPr id="895" name="Google Shape;895;p52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6" name="Google Shape;896;p52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7" name="Google Shape;897;p52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092760"/>
            </a:solidFill>
            <a:ln cap="flat" cmpd="sng" w="381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ЗАДАЧИ В КОМПЬЮТЕРНОМ ЗРЕНИИ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525187" y="1038550"/>
            <a:ext cx="35226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Классификация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4327855" y="1037124"/>
            <a:ext cx="36244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Локализация [1]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12" y="2202376"/>
            <a:ext cx="3624443" cy="331164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6"/>
          <p:cNvSpPr txBox="1"/>
          <p:nvPr/>
        </p:nvSpPr>
        <p:spPr>
          <a:xfrm>
            <a:off x="1481312" y="5484681"/>
            <a:ext cx="1629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7855" y="2202376"/>
            <a:ext cx="3624443" cy="331164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5536" y="2202376"/>
            <a:ext cx="3616167" cy="331164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6"/>
          <p:cNvSpPr txBox="1"/>
          <p:nvPr/>
        </p:nvSpPr>
        <p:spPr>
          <a:xfrm>
            <a:off x="8181398" y="1037124"/>
            <a:ext cx="36244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Локализация [2]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5854" y="2444612"/>
            <a:ext cx="2341983" cy="2519266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5476660" y="4944504"/>
            <a:ext cx="1629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B5FF2F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4327855" y="1600755"/>
            <a:ext cx="36244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 box + Label</a:t>
            </a:r>
            <a:endParaRPr b="0" i="0" sz="24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8350897" y="1600755"/>
            <a:ext cx="32919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Heatmap</a:t>
            </a:r>
            <a:endParaRPr b="0" i="0" sz="24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474312" y="1600755"/>
            <a:ext cx="36244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Label</a:t>
            </a:r>
            <a:endParaRPr b="0" i="0" sz="24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14" y="1185858"/>
            <a:ext cx="5197541" cy="536136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6" name="Google Shape;906;p5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ПРОИЗВОЛЬНОЕ КОЛИЧЕСТВО ОБЪЕКТОВ</a:t>
            </a:r>
            <a:endParaRPr/>
          </a:p>
        </p:txBody>
      </p:sp>
      <p:sp>
        <p:nvSpPr>
          <p:cNvPr id="907" name="Google Shape;907;p53"/>
          <p:cNvSpPr/>
          <p:nvPr/>
        </p:nvSpPr>
        <p:spPr>
          <a:xfrm>
            <a:off x="1502229" y="3088432"/>
            <a:ext cx="1847461" cy="3461657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8" name="Google Shape;908;p53"/>
          <p:cNvSpPr/>
          <p:nvPr/>
        </p:nvSpPr>
        <p:spPr>
          <a:xfrm>
            <a:off x="3238236" y="3816222"/>
            <a:ext cx="1259119" cy="2416627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9" name="Google Shape;909;p53"/>
          <p:cNvSpPr/>
          <p:nvPr/>
        </p:nvSpPr>
        <p:spPr>
          <a:xfrm>
            <a:off x="4449725" y="3512327"/>
            <a:ext cx="999354" cy="205805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14" y="1185858"/>
            <a:ext cx="5197541" cy="536136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6" name="Google Shape;916;p5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ПРОИЗВОЛЬНОЕ КОЛИЧЕСТВО ОБЪЕКТОВ</a:t>
            </a:r>
            <a:endParaRPr/>
          </a:p>
        </p:txBody>
      </p:sp>
      <p:sp>
        <p:nvSpPr>
          <p:cNvPr id="917" name="Google Shape;917;p54"/>
          <p:cNvSpPr/>
          <p:nvPr/>
        </p:nvSpPr>
        <p:spPr>
          <a:xfrm>
            <a:off x="1502229" y="3088432"/>
            <a:ext cx="1847461" cy="3461657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8" name="Google Shape;918;p54"/>
          <p:cNvSpPr/>
          <p:nvPr/>
        </p:nvSpPr>
        <p:spPr>
          <a:xfrm>
            <a:off x="3238236" y="3816222"/>
            <a:ext cx="1259119" cy="2416627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9" name="Google Shape;919;p54"/>
          <p:cNvSpPr/>
          <p:nvPr/>
        </p:nvSpPr>
        <p:spPr>
          <a:xfrm>
            <a:off x="4449725" y="3512327"/>
            <a:ext cx="999354" cy="205805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20" name="Google Shape;920;p54"/>
          <p:cNvPicPr preferRelativeResize="0"/>
          <p:nvPr/>
        </p:nvPicPr>
        <p:blipFill rotWithShape="1">
          <a:blip r:embed="rId4">
            <a:alphaModFix/>
          </a:blip>
          <a:srcRect b="0" l="17750" r="27778" t="2961"/>
          <a:stretch/>
        </p:blipFill>
        <p:spPr>
          <a:xfrm>
            <a:off x="6233362" y="1185858"/>
            <a:ext cx="5411242" cy="536136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1" name="Google Shape;921;p54"/>
          <p:cNvSpPr/>
          <p:nvPr/>
        </p:nvSpPr>
        <p:spPr>
          <a:xfrm>
            <a:off x="6373322" y="2024743"/>
            <a:ext cx="1175144" cy="409613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2" name="Google Shape;922;p54"/>
          <p:cNvSpPr/>
          <p:nvPr/>
        </p:nvSpPr>
        <p:spPr>
          <a:xfrm>
            <a:off x="6989142" y="2677886"/>
            <a:ext cx="1175144" cy="3219061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3" name="Google Shape;923;p54"/>
          <p:cNvSpPr/>
          <p:nvPr/>
        </p:nvSpPr>
        <p:spPr>
          <a:xfrm>
            <a:off x="7516579" y="1931795"/>
            <a:ext cx="992939" cy="3853185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4" name="Google Shape;924;p54"/>
          <p:cNvSpPr/>
          <p:nvPr/>
        </p:nvSpPr>
        <p:spPr>
          <a:xfrm>
            <a:off x="8309682" y="2482302"/>
            <a:ext cx="787666" cy="3451968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5" name="Google Shape;925;p54"/>
          <p:cNvSpPr/>
          <p:nvPr/>
        </p:nvSpPr>
        <p:spPr>
          <a:xfrm>
            <a:off x="7791831" y="4698322"/>
            <a:ext cx="475091" cy="1329254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6" name="Google Shape;926;p54"/>
          <p:cNvSpPr/>
          <p:nvPr/>
        </p:nvSpPr>
        <p:spPr>
          <a:xfrm>
            <a:off x="9741159" y="2556587"/>
            <a:ext cx="746449" cy="3359021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7" name="Google Shape;927;p54"/>
          <p:cNvSpPr/>
          <p:nvPr/>
        </p:nvSpPr>
        <p:spPr>
          <a:xfrm>
            <a:off x="10688216" y="4158797"/>
            <a:ext cx="984380" cy="1803464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8" name="Google Shape;928;p54"/>
          <p:cNvSpPr/>
          <p:nvPr/>
        </p:nvSpPr>
        <p:spPr>
          <a:xfrm>
            <a:off x="10618236" y="1931795"/>
            <a:ext cx="1026367" cy="4021136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9" name="Google Shape;929;p54"/>
          <p:cNvSpPr/>
          <p:nvPr/>
        </p:nvSpPr>
        <p:spPr>
          <a:xfrm>
            <a:off x="9368448" y="3350048"/>
            <a:ext cx="699283" cy="2649536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0" name="Google Shape;930;p54"/>
          <p:cNvSpPr/>
          <p:nvPr/>
        </p:nvSpPr>
        <p:spPr>
          <a:xfrm>
            <a:off x="8314346" y="3426664"/>
            <a:ext cx="1053589" cy="2649536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1" name="Google Shape;931;p54"/>
          <p:cNvSpPr/>
          <p:nvPr/>
        </p:nvSpPr>
        <p:spPr>
          <a:xfrm>
            <a:off x="6410239" y="4110850"/>
            <a:ext cx="597052" cy="1842081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2" name="Google Shape;932;p54"/>
          <p:cNvSpPr/>
          <p:nvPr/>
        </p:nvSpPr>
        <p:spPr>
          <a:xfrm>
            <a:off x="9069355" y="1549599"/>
            <a:ext cx="923732" cy="4021136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14" y="1185858"/>
            <a:ext cx="5197541" cy="536136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9" name="Google Shape;939;p55"/>
          <p:cNvSpPr/>
          <p:nvPr/>
        </p:nvSpPr>
        <p:spPr>
          <a:xfrm>
            <a:off x="1502229" y="3088432"/>
            <a:ext cx="1847461" cy="3461657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0" name="Google Shape;940;p55"/>
          <p:cNvSpPr/>
          <p:nvPr/>
        </p:nvSpPr>
        <p:spPr>
          <a:xfrm>
            <a:off x="3238236" y="3816222"/>
            <a:ext cx="1259119" cy="2416627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1" name="Google Shape;941;p55"/>
          <p:cNvSpPr/>
          <p:nvPr/>
        </p:nvSpPr>
        <p:spPr>
          <a:xfrm>
            <a:off x="4449725" y="3512327"/>
            <a:ext cx="999354" cy="205805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2" name="Google Shape;942;p5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СКОЛЬЗЯЩЕЕ ОКНО : НЕ ЭФФЕКТИВНО</a:t>
            </a:r>
            <a:endParaRPr/>
          </a:p>
        </p:txBody>
      </p:sp>
      <p:sp>
        <p:nvSpPr>
          <p:cNvPr id="943" name="Google Shape;943;p55"/>
          <p:cNvSpPr/>
          <p:nvPr/>
        </p:nvSpPr>
        <p:spPr>
          <a:xfrm>
            <a:off x="816241" y="1700455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4" name="Google Shape;944;p55"/>
          <p:cNvSpPr/>
          <p:nvPr/>
        </p:nvSpPr>
        <p:spPr>
          <a:xfrm>
            <a:off x="3288852" y="1963363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5" name="Google Shape;945;p55"/>
          <p:cNvSpPr/>
          <p:nvPr/>
        </p:nvSpPr>
        <p:spPr>
          <a:xfrm>
            <a:off x="1175658" y="2964400"/>
            <a:ext cx="2892490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6" name="Google Shape;946;p55"/>
          <p:cNvSpPr/>
          <p:nvPr/>
        </p:nvSpPr>
        <p:spPr>
          <a:xfrm>
            <a:off x="4609321" y="3217636"/>
            <a:ext cx="905071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7" name="Google Shape;947;p55"/>
          <p:cNvSpPr/>
          <p:nvPr/>
        </p:nvSpPr>
        <p:spPr>
          <a:xfrm>
            <a:off x="753651" y="4662277"/>
            <a:ext cx="905071" cy="540146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8" name="Google Shape;948;p55"/>
          <p:cNvSpPr txBox="1"/>
          <p:nvPr/>
        </p:nvSpPr>
        <p:spPr>
          <a:xfrm>
            <a:off x="6353666" y="1641944"/>
            <a:ext cx="51564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Различные позиции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Различные размеры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Различные соотношения сторон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6"/>
          <p:cNvSpPr txBox="1"/>
          <p:nvPr>
            <p:ph type="title"/>
          </p:nvPr>
        </p:nvSpPr>
        <p:spPr>
          <a:xfrm>
            <a:off x="0" y="2681794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REGION PROPOSALS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REGION PROPOSALS</a:t>
            </a:r>
            <a:endParaRPr/>
          </a:p>
        </p:txBody>
      </p:sp>
      <p:pic>
        <p:nvPicPr>
          <p:cNvPr id="960" name="Google Shape;9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2392" y="1185615"/>
            <a:ext cx="4913552" cy="506842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1" name="Google Shape;9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17" y="1185615"/>
            <a:ext cx="4913552" cy="506842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2" name="Google Shape;962;p57"/>
          <p:cNvSpPr/>
          <p:nvPr/>
        </p:nvSpPr>
        <p:spPr>
          <a:xfrm>
            <a:off x="7457573" y="3006486"/>
            <a:ext cx="1751107" cy="3259084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3" name="Google Shape;963;p57"/>
          <p:cNvSpPr/>
          <p:nvPr/>
        </p:nvSpPr>
        <p:spPr>
          <a:xfrm>
            <a:off x="9133524" y="3650403"/>
            <a:ext cx="1195398" cy="2297618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4" name="Google Shape;964;p57"/>
          <p:cNvSpPr/>
          <p:nvPr/>
        </p:nvSpPr>
        <p:spPr>
          <a:xfrm>
            <a:off x="10286932" y="3384967"/>
            <a:ext cx="968172" cy="1936778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5" name="Google Shape;965;p57"/>
          <p:cNvSpPr/>
          <p:nvPr/>
        </p:nvSpPr>
        <p:spPr>
          <a:xfrm>
            <a:off x="7832635" y="1181404"/>
            <a:ext cx="2690343" cy="2455569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6" name="Google Shape;966;p57"/>
          <p:cNvSpPr/>
          <p:nvPr/>
        </p:nvSpPr>
        <p:spPr>
          <a:xfrm>
            <a:off x="10611186" y="4280892"/>
            <a:ext cx="458682" cy="352831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7" name="Google Shape;967;p57"/>
          <p:cNvSpPr/>
          <p:nvPr/>
        </p:nvSpPr>
        <p:spPr>
          <a:xfrm>
            <a:off x="10891157" y="2717026"/>
            <a:ext cx="240456" cy="434804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8" name="Google Shape;968;p57"/>
          <p:cNvSpPr/>
          <p:nvPr/>
        </p:nvSpPr>
        <p:spPr>
          <a:xfrm>
            <a:off x="5782342" y="3275809"/>
            <a:ext cx="603119" cy="7223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9" name="Google Shape;969;p57"/>
          <p:cNvSpPr/>
          <p:nvPr/>
        </p:nvSpPr>
        <p:spPr>
          <a:xfrm>
            <a:off x="6696076" y="3724275"/>
            <a:ext cx="1038224" cy="1552576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0" name="Google Shape;970;p57"/>
          <p:cNvSpPr/>
          <p:nvPr/>
        </p:nvSpPr>
        <p:spPr>
          <a:xfrm>
            <a:off x="9846128" y="2521083"/>
            <a:ext cx="249594" cy="26877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1" name="Google Shape;971;p57"/>
          <p:cNvSpPr/>
          <p:nvPr/>
        </p:nvSpPr>
        <p:spPr>
          <a:xfrm>
            <a:off x="8717124" y="2017230"/>
            <a:ext cx="249594" cy="26877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5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SELECTIVE SEARCH</a:t>
            </a:r>
            <a:endParaRPr/>
          </a:p>
        </p:txBody>
      </p:sp>
      <p:pic>
        <p:nvPicPr>
          <p:cNvPr id="978" name="Google Shape;978;p58"/>
          <p:cNvPicPr preferRelativeResize="0"/>
          <p:nvPr/>
        </p:nvPicPr>
        <p:blipFill rotWithShape="1">
          <a:blip r:embed="rId3">
            <a:alphaModFix/>
          </a:blip>
          <a:srcRect b="0" l="0" r="66978" t="0"/>
          <a:stretch/>
        </p:blipFill>
        <p:spPr>
          <a:xfrm>
            <a:off x="1477487" y="1100860"/>
            <a:ext cx="2802155" cy="537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58"/>
          <p:cNvPicPr preferRelativeResize="0"/>
          <p:nvPr/>
        </p:nvPicPr>
        <p:blipFill rotWithShape="1">
          <a:blip r:embed="rId3">
            <a:alphaModFix/>
          </a:blip>
          <a:srcRect b="0" l="66978" r="0" t="0"/>
          <a:stretch/>
        </p:blipFill>
        <p:spPr>
          <a:xfrm>
            <a:off x="8108302" y="1100860"/>
            <a:ext cx="2802154" cy="537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8"/>
          <p:cNvPicPr preferRelativeResize="0"/>
          <p:nvPr/>
        </p:nvPicPr>
        <p:blipFill rotWithShape="1">
          <a:blip r:embed="rId3">
            <a:alphaModFix/>
          </a:blip>
          <a:srcRect b="0" l="33426" r="33551" t="0"/>
          <a:stretch/>
        </p:blipFill>
        <p:spPr>
          <a:xfrm>
            <a:off x="4771192" y="1100860"/>
            <a:ext cx="2802155" cy="537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EDGE BOXES</a:t>
            </a:r>
            <a:endParaRPr/>
          </a:p>
        </p:txBody>
      </p:sp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005" y="939800"/>
            <a:ext cx="8924751" cy="559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R-CNN</a:t>
            </a:r>
            <a:endParaRPr/>
          </a:p>
        </p:txBody>
      </p:sp>
      <p:grpSp>
        <p:nvGrpSpPr>
          <p:cNvPr id="994" name="Google Shape;994;p60"/>
          <p:cNvGrpSpPr/>
          <p:nvPr/>
        </p:nvGrpSpPr>
        <p:grpSpPr>
          <a:xfrm>
            <a:off x="447676" y="1366331"/>
            <a:ext cx="4327523" cy="4462969"/>
            <a:chOff x="447676" y="1366331"/>
            <a:chExt cx="4327523" cy="4462969"/>
          </a:xfrm>
        </p:grpSpPr>
        <p:pic>
          <p:nvPicPr>
            <p:cNvPr id="995" name="Google Shape;995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1998" y="1370027"/>
              <a:ext cx="4313201" cy="444914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96" name="Google Shape;996;p60"/>
            <p:cNvSpPr/>
            <p:nvPr/>
          </p:nvSpPr>
          <p:spPr>
            <a:xfrm>
              <a:off x="1116131" y="2968420"/>
              <a:ext cx="1537152" cy="286088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7" name="Google Shape;997;p60"/>
            <p:cNvSpPr/>
            <p:nvPr/>
          </p:nvSpPr>
          <p:spPr>
            <a:xfrm>
              <a:off x="2587310" y="3533661"/>
              <a:ext cx="1049341" cy="2016889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8" name="Google Shape;998;p60"/>
            <p:cNvSpPr/>
            <p:nvPr/>
          </p:nvSpPr>
          <p:spPr>
            <a:xfrm>
              <a:off x="3599791" y="3300657"/>
              <a:ext cx="849878" cy="170013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9" name="Google Shape;999;p60"/>
            <p:cNvSpPr/>
            <p:nvPr/>
          </p:nvSpPr>
          <p:spPr>
            <a:xfrm>
              <a:off x="1445367" y="1366331"/>
              <a:ext cx="2361629" cy="215554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0" name="Google Shape;1000;p60"/>
            <p:cNvSpPr/>
            <p:nvPr/>
          </p:nvSpPr>
          <p:spPr>
            <a:xfrm>
              <a:off x="3884427" y="4087115"/>
              <a:ext cx="402639" cy="30972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1" name="Google Shape;1001;p60"/>
            <p:cNvSpPr/>
            <p:nvPr/>
          </p:nvSpPr>
          <p:spPr>
            <a:xfrm>
              <a:off x="4130190" y="2714327"/>
              <a:ext cx="211076" cy="3816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2" name="Google Shape;1002;p60"/>
            <p:cNvSpPr/>
            <p:nvPr/>
          </p:nvSpPr>
          <p:spPr>
            <a:xfrm>
              <a:off x="447676" y="3598507"/>
              <a:ext cx="911371" cy="13628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3" name="Google Shape;1003;p60"/>
            <p:cNvSpPr/>
            <p:nvPr/>
          </p:nvSpPr>
          <p:spPr>
            <a:xfrm>
              <a:off x="3212846" y="254232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4" name="Google Shape;1004;p60"/>
            <p:cNvSpPr/>
            <p:nvPr/>
          </p:nvSpPr>
          <p:spPr>
            <a:xfrm>
              <a:off x="2221787" y="210003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R-CNN</a:t>
            </a:r>
            <a:endParaRPr/>
          </a:p>
        </p:txBody>
      </p:sp>
      <p:sp>
        <p:nvSpPr>
          <p:cNvPr id="1011" name="Google Shape;1011;p61"/>
          <p:cNvSpPr/>
          <p:nvPr/>
        </p:nvSpPr>
        <p:spPr>
          <a:xfrm>
            <a:off x="5030235" y="1754099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12" name="Google Shape;101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3037" y="1326439"/>
            <a:ext cx="1296396" cy="1296396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3" name="Google Shape;1013;p61"/>
          <p:cNvSpPr txBox="1"/>
          <p:nvPr/>
        </p:nvSpPr>
        <p:spPr>
          <a:xfrm>
            <a:off x="5729817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Регион</a:t>
            </a:r>
            <a:endParaRPr/>
          </a:p>
        </p:txBody>
      </p:sp>
      <p:grpSp>
        <p:nvGrpSpPr>
          <p:cNvPr id="1014" name="Google Shape;1014;p61"/>
          <p:cNvGrpSpPr/>
          <p:nvPr/>
        </p:nvGrpSpPr>
        <p:grpSpPr>
          <a:xfrm>
            <a:off x="447676" y="1366331"/>
            <a:ext cx="4327523" cy="4462969"/>
            <a:chOff x="447676" y="1366331"/>
            <a:chExt cx="4327523" cy="4462969"/>
          </a:xfrm>
        </p:grpSpPr>
        <p:pic>
          <p:nvPicPr>
            <p:cNvPr id="1015" name="Google Shape;1015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1998" y="1370027"/>
              <a:ext cx="4313201" cy="444914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16" name="Google Shape;1016;p61"/>
            <p:cNvSpPr/>
            <p:nvPr/>
          </p:nvSpPr>
          <p:spPr>
            <a:xfrm>
              <a:off x="1116131" y="2968420"/>
              <a:ext cx="1537152" cy="286088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7" name="Google Shape;1017;p61"/>
            <p:cNvSpPr/>
            <p:nvPr/>
          </p:nvSpPr>
          <p:spPr>
            <a:xfrm>
              <a:off x="2587310" y="3533661"/>
              <a:ext cx="1049341" cy="2016889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8" name="Google Shape;1018;p61"/>
            <p:cNvSpPr/>
            <p:nvPr/>
          </p:nvSpPr>
          <p:spPr>
            <a:xfrm>
              <a:off x="3599791" y="3300657"/>
              <a:ext cx="849878" cy="170013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9" name="Google Shape;1019;p61"/>
            <p:cNvSpPr/>
            <p:nvPr/>
          </p:nvSpPr>
          <p:spPr>
            <a:xfrm>
              <a:off x="1445367" y="1366331"/>
              <a:ext cx="2361629" cy="215554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0" name="Google Shape;1020;p61"/>
            <p:cNvSpPr/>
            <p:nvPr/>
          </p:nvSpPr>
          <p:spPr>
            <a:xfrm>
              <a:off x="3884427" y="4087115"/>
              <a:ext cx="402639" cy="30972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1" name="Google Shape;1021;p61"/>
            <p:cNvSpPr/>
            <p:nvPr/>
          </p:nvSpPr>
          <p:spPr>
            <a:xfrm>
              <a:off x="4130190" y="2714327"/>
              <a:ext cx="211076" cy="3816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2" name="Google Shape;1022;p61"/>
            <p:cNvSpPr/>
            <p:nvPr/>
          </p:nvSpPr>
          <p:spPr>
            <a:xfrm>
              <a:off x="447676" y="3598507"/>
              <a:ext cx="911371" cy="13628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3" name="Google Shape;1023;p61"/>
            <p:cNvSpPr/>
            <p:nvPr/>
          </p:nvSpPr>
          <p:spPr>
            <a:xfrm>
              <a:off x="3212846" y="254232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4" name="Google Shape;1024;p61"/>
            <p:cNvSpPr/>
            <p:nvPr/>
          </p:nvSpPr>
          <p:spPr>
            <a:xfrm>
              <a:off x="2221787" y="210003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R-CNN</a:t>
            </a:r>
            <a:endParaRPr/>
          </a:p>
        </p:txBody>
      </p:sp>
      <p:sp>
        <p:nvSpPr>
          <p:cNvPr id="1031" name="Google Shape;1031;p62"/>
          <p:cNvSpPr/>
          <p:nvPr/>
        </p:nvSpPr>
        <p:spPr>
          <a:xfrm>
            <a:off x="5030235" y="1754099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2" name="Google Shape;103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3037" y="1326439"/>
            <a:ext cx="1296396" cy="1296396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33" name="Google Shape;1033;p62"/>
          <p:cNvCxnSpPr/>
          <p:nvPr/>
        </p:nvCxnSpPr>
        <p:spPr>
          <a:xfrm>
            <a:off x="10129144" y="15740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4" name="Google Shape;1034;p62"/>
          <p:cNvSpPr/>
          <p:nvPr/>
        </p:nvSpPr>
        <p:spPr>
          <a:xfrm>
            <a:off x="10080947" y="1531449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5" name="Google Shape;1035;p62"/>
          <p:cNvSpPr/>
          <p:nvPr/>
        </p:nvSpPr>
        <p:spPr>
          <a:xfrm>
            <a:off x="10080947" y="1921961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6" name="Google Shape;1036;p62"/>
          <p:cNvSpPr/>
          <p:nvPr/>
        </p:nvSpPr>
        <p:spPr>
          <a:xfrm>
            <a:off x="10080947" y="2312476"/>
            <a:ext cx="98577" cy="9527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7" name="Google Shape;1037;p62"/>
          <p:cNvSpPr txBox="1"/>
          <p:nvPr/>
        </p:nvSpPr>
        <p:spPr>
          <a:xfrm>
            <a:off x="10313438" y="135890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Собака</a:t>
            </a:r>
            <a:endParaRPr/>
          </a:p>
        </p:txBody>
      </p:sp>
      <p:sp>
        <p:nvSpPr>
          <p:cNvPr id="1038" name="Google Shape;1038;p62"/>
          <p:cNvSpPr txBox="1"/>
          <p:nvPr/>
        </p:nvSpPr>
        <p:spPr>
          <a:xfrm>
            <a:off x="10313438" y="1754698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sp>
        <p:nvSpPr>
          <p:cNvPr id="1039" name="Google Shape;1039;p62"/>
          <p:cNvSpPr txBox="1"/>
          <p:nvPr/>
        </p:nvSpPr>
        <p:spPr>
          <a:xfrm>
            <a:off x="10313438" y="215005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Фон</a:t>
            </a:r>
            <a:endParaRPr/>
          </a:p>
        </p:txBody>
      </p:sp>
      <p:grpSp>
        <p:nvGrpSpPr>
          <p:cNvPr id="1040" name="Google Shape;1040;p62"/>
          <p:cNvGrpSpPr/>
          <p:nvPr/>
        </p:nvGrpSpPr>
        <p:grpSpPr>
          <a:xfrm>
            <a:off x="8146456" y="1429530"/>
            <a:ext cx="934324" cy="1059670"/>
            <a:chOff x="6331733" y="2438419"/>
            <a:chExt cx="1567666" cy="1777981"/>
          </a:xfrm>
        </p:grpSpPr>
        <p:sp>
          <p:nvSpPr>
            <p:cNvPr id="1041" name="Google Shape;1041;p6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42" name="Google Shape;1042;p6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043" name="Google Shape;1043;p6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044" name="Google Shape;1044;p6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045" name="Google Shape;1045;p62"/>
          <p:cNvCxnSpPr/>
          <p:nvPr/>
        </p:nvCxnSpPr>
        <p:spPr>
          <a:xfrm>
            <a:off x="7373518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46" name="Google Shape;1046;p62"/>
          <p:cNvCxnSpPr/>
          <p:nvPr/>
        </p:nvCxnSpPr>
        <p:spPr>
          <a:xfrm>
            <a:off x="9353147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47" name="Google Shape;1047;p62"/>
          <p:cNvSpPr txBox="1"/>
          <p:nvPr/>
        </p:nvSpPr>
        <p:spPr>
          <a:xfrm>
            <a:off x="5729817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Регион</a:t>
            </a:r>
            <a:endParaRPr/>
          </a:p>
        </p:txBody>
      </p:sp>
      <p:sp>
        <p:nvSpPr>
          <p:cNvPr id="1048" name="Google Shape;1048;p62"/>
          <p:cNvSpPr txBox="1"/>
          <p:nvPr/>
        </p:nvSpPr>
        <p:spPr>
          <a:xfrm>
            <a:off x="7973396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049" name="Google Shape;1049;p62"/>
          <p:cNvGrpSpPr/>
          <p:nvPr/>
        </p:nvGrpSpPr>
        <p:grpSpPr>
          <a:xfrm>
            <a:off x="447676" y="1366331"/>
            <a:ext cx="4327523" cy="4462969"/>
            <a:chOff x="447676" y="1366331"/>
            <a:chExt cx="4327523" cy="4462969"/>
          </a:xfrm>
        </p:grpSpPr>
        <p:pic>
          <p:nvPicPr>
            <p:cNvPr id="1050" name="Google Shape;1050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1998" y="1370027"/>
              <a:ext cx="4313201" cy="444914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51" name="Google Shape;1051;p62"/>
            <p:cNvSpPr/>
            <p:nvPr/>
          </p:nvSpPr>
          <p:spPr>
            <a:xfrm>
              <a:off x="1116131" y="2968420"/>
              <a:ext cx="1537152" cy="286088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2" name="Google Shape;1052;p62"/>
            <p:cNvSpPr/>
            <p:nvPr/>
          </p:nvSpPr>
          <p:spPr>
            <a:xfrm>
              <a:off x="2587310" y="3533661"/>
              <a:ext cx="1049341" cy="2016889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3" name="Google Shape;1053;p62"/>
            <p:cNvSpPr/>
            <p:nvPr/>
          </p:nvSpPr>
          <p:spPr>
            <a:xfrm>
              <a:off x="3599791" y="3300657"/>
              <a:ext cx="849878" cy="170013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4" name="Google Shape;1054;p62"/>
            <p:cNvSpPr/>
            <p:nvPr/>
          </p:nvSpPr>
          <p:spPr>
            <a:xfrm>
              <a:off x="1445367" y="1366331"/>
              <a:ext cx="2361629" cy="215554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5" name="Google Shape;1055;p62"/>
            <p:cNvSpPr/>
            <p:nvPr/>
          </p:nvSpPr>
          <p:spPr>
            <a:xfrm>
              <a:off x="3884427" y="4087115"/>
              <a:ext cx="402639" cy="30972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6" name="Google Shape;1056;p62"/>
            <p:cNvSpPr/>
            <p:nvPr/>
          </p:nvSpPr>
          <p:spPr>
            <a:xfrm>
              <a:off x="4130190" y="2714327"/>
              <a:ext cx="211076" cy="3816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7" name="Google Shape;1057;p62"/>
            <p:cNvSpPr/>
            <p:nvPr/>
          </p:nvSpPr>
          <p:spPr>
            <a:xfrm>
              <a:off x="447676" y="3598507"/>
              <a:ext cx="911371" cy="13628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8" name="Google Shape;1058;p62"/>
            <p:cNvSpPr/>
            <p:nvPr/>
          </p:nvSpPr>
          <p:spPr>
            <a:xfrm>
              <a:off x="3212846" y="254232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9" name="Google Shape;1059;p62"/>
            <p:cNvSpPr/>
            <p:nvPr/>
          </p:nvSpPr>
          <p:spPr>
            <a:xfrm>
              <a:off x="2221787" y="210003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7678" y="2232966"/>
            <a:ext cx="3700979" cy="381762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9445" y="2232966"/>
            <a:ext cx="3700979" cy="381762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ЗАДАЧИ В КОМПЬЮТЕРНОМ ЗРЕНИИ</a:t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525187" y="1038550"/>
            <a:ext cx="352269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Детектирование объектов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4327855" y="1037124"/>
            <a:ext cx="36244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Семантическая сегментация</a:t>
            </a:r>
            <a:endParaRPr/>
          </a:p>
        </p:txBody>
      </p:sp>
      <p:sp>
        <p:nvSpPr>
          <p:cNvPr id="180" name="Google Shape;180;p27"/>
          <p:cNvSpPr txBox="1"/>
          <p:nvPr/>
        </p:nvSpPr>
        <p:spPr>
          <a:xfrm>
            <a:off x="8181398" y="1037124"/>
            <a:ext cx="36244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Сегментация объектов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7679" y="2232966"/>
            <a:ext cx="3700979" cy="381762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9446" y="2232966"/>
            <a:ext cx="3700979" cy="381762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12" y="2232966"/>
            <a:ext cx="3700979" cy="381762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27"/>
          <p:cNvSpPr txBox="1"/>
          <p:nvPr/>
        </p:nvSpPr>
        <p:spPr>
          <a:xfrm>
            <a:off x="6532535" y="4293439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5775499" y="4690658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4669174" y="4758911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8554978" y="4737568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1</a:t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9644475" y="4700386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2</a:t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10348454" y="4352005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3210128" y="3881334"/>
            <a:ext cx="642024" cy="1459149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2334638" y="4095341"/>
            <a:ext cx="836416" cy="1656013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1097241" y="3845399"/>
            <a:ext cx="1198487" cy="2205196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891661" y="6030995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1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1939643" y="5723404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2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2738322" y="5304470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R-CNN</a:t>
            </a:r>
            <a:endParaRPr/>
          </a:p>
        </p:txBody>
      </p:sp>
      <p:grpSp>
        <p:nvGrpSpPr>
          <p:cNvPr id="1066" name="Google Shape;1066;p63"/>
          <p:cNvGrpSpPr/>
          <p:nvPr/>
        </p:nvGrpSpPr>
        <p:grpSpPr>
          <a:xfrm>
            <a:off x="8146456" y="3017030"/>
            <a:ext cx="934324" cy="1059670"/>
            <a:chOff x="6331733" y="2438419"/>
            <a:chExt cx="1567666" cy="1777981"/>
          </a:xfrm>
        </p:grpSpPr>
        <p:sp>
          <p:nvSpPr>
            <p:cNvPr id="1067" name="Google Shape;1067;p6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68" name="Google Shape;1068;p6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069" name="Google Shape;1069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070" name="Google Shape;1070;p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71" name="Google Shape;1071;p63"/>
          <p:cNvSpPr/>
          <p:nvPr/>
        </p:nvSpPr>
        <p:spPr>
          <a:xfrm>
            <a:off x="5030235" y="3375509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72" name="Google Shape;1072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3037" y="1326439"/>
            <a:ext cx="1296396" cy="1296396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3" name="Google Shape;1073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3036" y="2959864"/>
            <a:ext cx="1299868" cy="1299868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74" name="Google Shape;1074;p63"/>
          <p:cNvCxnSpPr/>
          <p:nvPr/>
        </p:nvCxnSpPr>
        <p:spPr>
          <a:xfrm>
            <a:off x="10129144" y="15740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5" name="Google Shape;1075;p63"/>
          <p:cNvSpPr/>
          <p:nvPr/>
        </p:nvSpPr>
        <p:spPr>
          <a:xfrm>
            <a:off x="10080947" y="1531449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6" name="Google Shape;1076;p63"/>
          <p:cNvSpPr/>
          <p:nvPr/>
        </p:nvSpPr>
        <p:spPr>
          <a:xfrm>
            <a:off x="10080947" y="1921961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7" name="Google Shape;1077;p63"/>
          <p:cNvSpPr/>
          <p:nvPr/>
        </p:nvSpPr>
        <p:spPr>
          <a:xfrm>
            <a:off x="10080947" y="2312476"/>
            <a:ext cx="98577" cy="9527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8" name="Google Shape;1078;p63"/>
          <p:cNvSpPr txBox="1"/>
          <p:nvPr/>
        </p:nvSpPr>
        <p:spPr>
          <a:xfrm>
            <a:off x="10313438" y="135890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Собака</a:t>
            </a:r>
            <a:endParaRPr/>
          </a:p>
        </p:txBody>
      </p:sp>
      <p:sp>
        <p:nvSpPr>
          <p:cNvPr id="1079" name="Google Shape;1079;p63"/>
          <p:cNvSpPr txBox="1"/>
          <p:nvPr/>
        </p:nvSpPr>
        <p:spPr>
          <a:xfrm>
            <a:off x="10313438" y="1754698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sp>
        <p:nvSpPr>
          <p:cNvPr id="1080" name="Google Shape;1080;p63"/>
          <p:cNvSpPr txBox="1"/>
          <p:nvPr/>
        </p:nvSpPr>
        <p:spPr>
          <a:xfrm>
            <a:off x="10313438" y="215005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Фон</a:t>
            </a:r>
            <a:endParaRPr/>
          </a:p>
        </p:txBody>
      </p:sp>
      <p:grpSp>
        <p:nvGrpSpPr>
          <p:cNvPr id="1081" name="Google Shape;1081;p63"/>
          <p:cNvGrpSpPr/>
          <p:nvPr/>
        </p:nvGrpSpPr>
        <p:grpSpPr>
          <a:xfrm>
            <a:off x="8146456" y="1429530"/>
            <a:ext cx="934324" cy="1059670"/>
            <a:chOff x="6331733" y="2438419"/>
            <a:chExt cx="1567666" cy="1777981"/>
          </a:xfrm>
        </p:grpSpPr>
        <p:sp>
          <p:nvSpPr>
            <p:cNvPr id="1082" name="Google Shape;1082;p6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83" name="Google Shape;1083;p6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084" name="Google Shape;1084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085" name="Google Shape;1085;p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086" name="Google Shape;1086;p63"/>
          <p:cNvCxnSpPr/>
          <p:nvPr/>
        </p:nvCxnSpPr>
        <p:spPr>
          <a:xfrm>
            <a:off x="10129144" y="31615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7" name="Google Shape;1087;p63"/>
          <p:cNvSpPr/>
          <p:nvPr/>
        </p:nvSpPr>
        <p:spPr>
          <a:xfrm>
            <a:off x="10080947" y="3118949"/>
            <a:ext cx="98577" cy="9527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8" name="Google Shape;1088;p63"/>
          <p:cNvSpPr/>
          <p:nvPr/>
        </p:nvSpPr>
        <p:spPr>
          <a:xfrm>
            <a:off x="10080947" y="3509461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9" name="Google Shape;1089;p63"/>
          <p:cNvSpPr/>
          <p:nvPr/>
        </p:nvSpPr>
        <p:spPr>
          <a:xfrm>
            <a:off x="10080947" y="3899976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0" name="Google Shape;1090;p63"/>
          <p:cNvSpPr txBox="1"/>
          <p:nvPr/>
        </p:nvSpPr>
        <p:spPr>
          <a:xfrm>
            <a:off x="10313438" y="294640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Собака</a:t>
            </a:r>
            <a:endParaRPr/>
          </a:p>
        </p:txBody>
      </p:sp>
      <p:sp>
        <p:nvSpPr>
          <p:cNvPr id="1091" name="Google Shape;1091;p63"/>
          <p:cNvSpPr txBox="1"/>
          <p:nvPr/>
        </p:nvSpPr>
        <p:spPr>
          <a:xfrm>
            <a:off x="10313438" y="3342198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sp>
        <p:nvSpPr>
          <p:cNvPr id="1092" name="Google Shape;1092;p63"/>
          <p:cNvSpPr txBox="1"/>
          <p:nvPr/>
        </p:nvSpPr>
        <p:spPr>
          <a:xfrm>
            <a:off x="10313438" y="373755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Фон</a:t>
            </a:r>
            <a:endParaRPr/>
          </a:p>
        </p:txBody>
      </p:sp>
      <p:cxnSp>
        <p:nvCxnSpPr>
          <p:cNvPr id="1093" name="Google Shape;1093;p63"/>
          <p:cNvCxnSpPr/>
          <p:nvPr/>
        </p:nvCxnSpPr>
        <p:spPr>
          <a:xfrm>
            <a:off x="7373518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94" name="Google Shape;1094;p63"/>
          <p:cNvCxnSpPr/>
          <p:nvPr/>
        </p:nvCxnSpPr>
        <p:spPr>
          <a:xfrm>
            <a:off x="9353147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95" name="Google Shape;1095;p63"/>
          <p:cNvCxnSpPr/>
          <p:nvPr/>
        </p:nvCxnSpPr>
        <p:spPr>
          <a:xfrm>
            <a:off x="7373518" y="359115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96" name="Google Shape;1096;p63"/>
          <p:cNvCxnSpPr/>
          <p:nvPr/>
        </p:nvCxnSpPr>
        <p:spPr>
          <a:xfrm>
            <a:off x="9343720" y="355344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97" name="Google Shape;1097;p63"/>
          <p:cNvSpPr txBox="1"/>
          <p:nvPr/>
        </p:nvSpPr>
        <p:spPr>
          <a:xfrm>
            <a:off x="5729817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Регион</a:t>
            </a:r>
            <a:endParaRPr/>
          </a:p>
        </p:txBody>
      </p:sp>
      <p:sp>
        <p:nvSpPr>
          <p:cNvPr id="1098" name="Google Shape;1098;p63"/>
          <p:cNvSpPr txBox="1"/>
          <p:nvPr/>
        </p:nvSpPr>
        <p:spPr>
          <a:xfrm>
            <a:off x="7973396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099" name="Google Shape;1099;p63"/>
          <p:cNvGrpSpPr/>
          <p:nvPr/>
        </p:nvGrpSpPr>
        <p:grpSpPr>
          <a:xfrm>
            <a:off x="447676" y="1366331"/>
            <a:ext cx="4327523" cy="4462969"/>
            <a:chOff x="447676" y="1366331"/>
            <a:chExt cx="4327523" cy="4462969"/>
          </a:xfrm>
        </p:grpSpPr>
        <p:pic>
          <p:nvPicPr>
            <p:cNvPr id="1100" name="Google Shape;1100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1998" y="1370027"/>
              <a:ext cx="4313201" cy="444914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01" name="Google Shape;1101;p63"/>
            <p:cNvSpPr/>
            <p:nvPr/>
          </p:nvSpPr>
          <p:spPr>
            <a:xfrm>
              <a:off x="1116131" y="2968420"/>
              <a:ext cx="1537152" cy="286088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2" name="Google Shape;1102;p63"/>
            <p:cNvSpPr/>
            <p:nvPr/>
          </p:nvSpPr>
          <p:spPr>
            <a:xfrm>
              <a:off x="2587310" y="3533661"/>
              <a:ext cx="1049341" cy="2016889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3" name="Google Shape;1103;p63"/>
            <p:cNvSpPr/>
            <p:nvPr/>
          </p:nvSpPr>
          <p:spPr>
            <a:xfrm>
              <a:off x="3599791" y="3300657"/>
              <a:ext cx="849878" cy="170013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4" name="Google Shape;1104;p63"/>
            <p:cNvSpPr/>
            <p:nvPr/>
          </p:nvSpPr>
          <p:spPr>
            <a:xfrm>
              <a:off x="1445367" y="1366331"/>
              <a:ext cx="2361629" cy="215554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5" name="Google Shape;1105;p63"/>
            <p:cNvSpPr/>
            <p:nvPr/>
          </p:nvSpPr>
          <p:spPr>
            <a:xfrm>
              <a:off x="3884427" y="4087115"/>
              <a:ext cx="402639" cy="30972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6" name="Google Shape;1106;p63"/>
            <p:cNvSpPr/>
            <p:nvPr/>
          </p:nvSpPr>
          <p:spPr>
            <a:xfrm>
              <a:off x="4130190" y="2714327"/>
              <a:ext cx="211076" cy="3816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7" name="Google Shape;1107;p63"/>
            <p:cNvSpPr/>
            <p:nvPr/>
          </p:nvSpPr>
          <p:spPr>
            <a:xfrm>
              <a:off x="447676" y="3598507"/>
              <a:ext cx="911371" cy="13628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8" name="Google Shape;1108;p63"/>
            <p:cNvSpPr/>
            <p:nvPr/>
          </p:nvSpPr>
          <p:spPr>
            <a:xfrm>
              <a:off x="3212846" y="254232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9" name="Google Shape;1109;p63"/>
            <p:cNvSpPr/>
            <p:nvPr/>
          </p:nvSpPr>
          <p:spPr>
            <a:xfrm>
              <a:off x="2221787" y="210003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R-CNN</a:t>
            </a:r>
            <a:endParaRPr/>
          </a:p>
        </p:txBody>
      </p:sp>
      <p:grpSp>
        <p:nvGrpSpPr>
          <p:cNvPr id="1116" name="Google Shape;1116;p64"/>
          <p:cNvGrpSpPr/>
          <p:nvPr/>
        </p:nvGrpSpPr>
        <p:grpSpPr>
          <a:xfrm>
            <a:off x="8146456" y="3017030"/>
            <a:ext cx="934324" cy="1059670"/>
            <a:chOff x="6331733" y="2438419"/>
            <a:chExt cx="1567666" cy="1777981"/>
          </a:xfrm>
        </p:grpSpPr>
        <p:sp>
          <p:nvSpPr>
            <p:cNvPr id="1117" name="Google Shape;1117;p64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18" name="Google Shape;1118;p6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119" name="Google Shape;1119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120" name="Google Shape;1120;p6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21" name="Google Shape;1121;p64"/>
          <p:cNvSpPr/>
          <p:nvPr/>
        </p:nvSpPr>
        <p:spPr>
          <a:xfrm>
            <a:off x="5030235" y="3375509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2" name="Google Shape;112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3037" y="1326439"/>
            <a:ext cx="1296396" cy="1296396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3" name="Google Shape;1123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3036" y="2959864"/>
            <a:ext cx="1299868" cy="1299868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4" name="Google Shape;1124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7682" y="4533261"/>
            <a:ext cx="1299868" cy="1311122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5" name="Google Shape;1125;p64"/>
          <p:cNvSpPr txBox="1"/>
          <p:nvPr/>
        </p:nvSpPr>
        <p:spPr>
          <a:xfrm rot="5400000">
            <a:off x="6256362" y="6017830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26" name="Google Shape;1126;p64"/>
          <p:cNvCxnSpPr/>
          <p:nvPr/>
        </p:nvCxnSpPr>
        <p:spPr>
          <a:xfrm>
            <a:off x="10129144" y="15740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7" name="Google Shape;1127;p64"/>
          <p:cNvSpPr/>
          <p:nvPr/>
        </p:nvSpPr>
        <p:spPr>
          <a:xfrm>
            <a:off x="10080947" y="1531449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64"/>
          <p:cNvSpPr/>
          <p:nvPr/>
        </p:nvSpPr>
        <p:spPr>
          <a:xfrm>
            <a:off x="10080947" y="1921961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64"/>
          <p:cNvSpPr/>
          <p:nvPr/>
        </p:nvSpPr>
        <p:spPr>
          <a:xfrm>
            <a:off x="10080947" y="2312476"/>
            <a:ext cx="98577" cy="9527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64"/>
          <p:cNvSpPr txBox="1"/>
          <p:nvPr/>
        </p:nvSpPr>
        <p:spPr>
          <a:xfrm>
            <a:off x="10313438" y="135890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Собака</a:t>
            </a:r>
            <a:endParaRPr/>
          </a:p>
        </p:txBody>
      </p:sp>
      <p:sp>
        <p:nvSpPr>
          <p:cNvPr id="1131" name="Google Shape;1131;p64"/>
          <p:cNvSpPr txBox="1"/>
          <p:nvPr/>
        </p:nvSpPr>
        <p:spPr>
          <a:xfrm>
            <a:off x="10313438" y="1754698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sp>
        <p:nvSpPr>
          <p:cNvPr id="1132" name="Google Shape;1132;p64"/>
          <p:cNvSpPr txBox="1"/>
          <p:nvPr/>
        </p:nvSpPr>
        <p:spPr>
          <a:xfrm>
            <a:off x="10313438" y="215005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Фон</a:t>
            </a:r>
            <a:endParaRPr/>
          </a:p>
        </p:txBody>
      </p:sp>
      <p:grpSp>
        <p:nvGrpSpPr>
          <p:cNvPr id="1133" name="Google Shape;1133;p64"/>
          <p:cNvGrpSpPr/>
          <p:nvPr/>
        </p:nvGrpSpPr>
        <p:grpSpPr>
          <a:xfrm>
            <a:off x="8146456" y="1429530"/>
            <a:ext cx="934324" cy="1059670"/>
            <a:chOff x="6331733" y="2438419"/>
            <a:chExt cx="1567666" cy="1777981"/>
          </a:xfrm>
        </p:grpSpPr>
        <p:sp>
          <p:nvSpPr>
            <p:cNvPr id="1134" name="Google Shape;1134;p64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35" name="Google Shape;1135;p6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136" name="Google Shape;1136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137" name="Google Shape;1137;p6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38" name="Google Shape;1138;p64"/>
          <p:cNvGrpSpPr/>
          <p:nvPr/>
        </p:nvGrpSpPr>
        <p:grpSpPr>
          <a:xfrm>
            <a:off x="8146456" y="4551832"/>
            <a:ext cx="934324" cy="1059670"/>
            <a:chOff x="6331733" y="2438419"/>
            <a:chExt cx="1567666" cy="1777981"/>
          </a:xfrm>
        </p:grpSpPr>
        <p:sp>
          <p:nvSpPr>
            <p:cNvPr id="1139" name="Google Shape;1139;p64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40" name="Google Shape;1140;p6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141" name="Google Shape;1141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142" name="Google Shape;1142;p6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143" name="Google Shape;1143;p64"/>
          <p:cNvCxnSpPr/>
          <p:nvPr/>
        </p:nvCxnSpPr>
        <p:spPr>
          <a:xfrm>
            <a:off x="10129144" y="31615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4" name="Google Shape;1144;p64"/>
          <p:cNvSpPr/>
          <p:nvPr/>
        </p:nvSpPr>
        <p:spPr>
          <a:xfrm>
            <a:off x="10080947" y="3118949"/>
            <a:ext cx="98577" cy="9527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64"/>
          <p:cNvSpPr/>
          <p:nvPr/>
        </p:nvSpPr>
        <p:spPr>
          <a:xfrm>
            <a:off x="10080947" y="3509461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64"/>
          <p:cNvSpPr/>
          <p:nvPr/>
        </p:nvSpPr>
        <p:spPr>
          <a:xfrm>
            <a:off x="10080947" y="3899976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64"/>
          <p:cNvSpPr txBox="1"/>
          <p:nvPr/>
        </p:nvSpPr>
        <p:spPr>
          <a:xfrm>
            <a:off x="10313438" y="294640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Собака</a:t>
            </a:r>
            <a:endParaRPr/>
          </a:p>
        </p:txBody>
      </p:sp>
      <p:sp>
        <p:nvSpPr>
          <p:cNvPr id="1148" name="Google Shape;1148;p64"/>
          <p:cNvSpPr txBox="1"/>
          <p:nvPr/>
        </p:nvSpPr>
        <p:spPr>
          <a:xfrm>
            <a:off x="10313438" y="3342198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sp>
        <p:nvSpPr>
          <p:cNvPr id="1149" name="Google Shape;1149;p64"/>
          <p:cNvSpPr txBox="1"/>
          <p:nvPr/>
        </p:nvSpPr>
        <p:spPr>
          <a:xfrm>
            <a:off x="10313438" y="373755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Фон</a:t>
            </a:r>
            <a:endParaRPr/>
          </a:p>
        </p:txBody>
      </p:sp>
      <p:cxnSp>
        <p:nvCxnSpPr>
          <p:cNvPr id="1150" name="Google Shape;1150;p64"/>
          <p:cNvCxnSpPr/>
          <p:nvPr/>
        </p:nvCxnSpPr>
        <p:spPr>
          <a:xfrm>
            <a:off x="10129144" y="47363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1" name="Google Shape;1151;p64"/>
          <p:cNvSpPr/>
          <p:nvPr/>
        </p:nvSpPr>
        <p:spPr>
          <a:xfrm>
            <a:off x="10080947" y="4693749"/>
            <a:ext cx="98577" cy="9527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2" name="Google Shape;1152;p64"/>
          <p:cNvSpPr/>
          <p:nvPr/>
        </p:nvSpPr>
        <p:spPr>
          <a:xfrm>
            <a:off x="10080947" y="5084261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3" name="Google Shape;1153;p64"/>
          <p:cNvSpPr/>
          <p:nvPr/>
        </p:nvSpPr>
        <p:spPr>
          <a:xfrm>
            <a:off x="10080947" y="5474776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10313438" y="452120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Собака</a:t>
            </a:r>
            <a:endParaRPr/>
          </a:p>
        </p:txBody>
      </p:sp>
      <p:sp>
        <p:nvSpPr>
          <p:cNvPr id="1155" name="Google Shape;1155;p64"/>
          <p:cNvSpPr txBox="1"/>
          <p:nvPr/>
        </p:nvSpPr>
        <p:spPr>
          <a:xfrm>
            <a:off x="10313438" y="4916998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</a:t>
            </a:r>
            <a:endParaRPr/>
          </a:p>
        </p:txBody>
      </p:sp>
      <p:sp>
        <p:nvSpPr>
          <p:cNvPr id="1156" name="Google Shape;1156;p64"/>
          <p:cNvSpPr txBox="1"/>
          <p:nvPr/>
        </p:nvSpPr>
        <p:spPr>
          <a:xfrm>
            <a:off x="10313438" y="5312350"/>
            <a:ext cx="1341091" cy="46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Фон</a:t>
            </a:r>
            <a:endParaRPr/>
          </a:p>
        </p:txBody>
      </p:sp>
      <p:cxnSp>
        <p:nvCxnSpPr>
          <p:cNvPr id="1157" name="Google Shape;1157;p64"/>
          <p:cNvCxnSpPr/>
          <p:nvPr/>
        </p:nvCxnSpPr>
        <p:spPr>
          <a:xfrm>
            <a:off x="7373518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58" name="Google Shape;1158;p64"/>
          <p:cNvCxnSpPr/>
          <p:nvPr/>
        </p:nvCxnSpPr>
        <p:spPr>
          <a:xfrm>
            <a:off x="9353147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59" name="Google Shape;1159;p64"/>
          <p:cNvCxnSpPr/>
          <p:nvPr/>
        </p:nvCxnSpPr>
        <p:spPr>
          <a:xfrm>
            <a:off x="7373518" y="359115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0" name="Google Shape;1160;p64"/>
          <p:cNvCxnSpPr/>
          <p:nvPr/>
        </p:nvCxnSpPr>
        <p:spPr>
          <a:xfrm>
            <a:off x="7373518" y="514657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1" name="Google Shape;1161;p64"/>
          <p:cNvCxnSpPr/>
          <p:nvPr/>
        </p:nvCxnSpPr>
        <p:spPr>
          <a:xfrm>
            <a:off x="9343720" y="514657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2" name="Google Shape;1162;p64"/>
          <p:cNvCxnSpPr/>
          <p:nvPr/>
        </p:nvCxnSpPr>
        <p:spPr>
          <a:xfrm>
            <a:off x="9343720" y="355344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63" name="Google Shape;1163;p64"/>
          <p:cNvSpPr txBox="1"/>
          <p:nvPr/>
        </p:nvSpPr>
        <p:spPr>
          <a:xfrm>
            <a:off x="5729817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Регион</a:t>
            </a:r>
            <a:endParaRPr/>
          </a:p>
        </p:txBody>
      </p:sp>
      <p:sp>
        <p:nvSpPr>
          <p:cNvPr id="1164" name="Google Shape;1164;p64"/>
          <p:cNvSpPr txBox="1"/>
          <p:nvPr/>
        </p:nvSpPr>
        <p:spPr>
          <a:xfrm rot="5400000">
            <a:off x="8311405" y="6017830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64"/>
          <p:cNvSpPr txBox="1"/>
          <p:nvPr/>
        </p:nvSpPr>
        <p:spPr>
          <a:xfrm rot="5400000">
            <a:off x="10347594" y="6017830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64"/>
          <p:cNvSpPr txBox="1"/>
          <p:nvPr/>
        </p:nvSpPr>
        <p:spPr>
          <a:xfrm>
            <a:off x="7973396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67" name="Google Shape;1167;p64"/>
          <p:cNvGrpSpPr/>
          <p:nvPr/>
        </p:nvGrpSpPr>
        <p:grpSpPr>
          <a:xfrm>
            <a:off x="447676" y="1366331"/>
            <a:ext cx="4327523" cy="4462969"/>
            <a:chOff x="447676" y="1366331"/>
            <a:chExt cx="4327523" cy="4462969"/>
          </a:xfrm>
        </p:grpSpPr>
        <p:pic>
          <p:nvPicPr>
            <p:cNvPr id="1168" name="Google Shape;1168;p6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1998" y="1370027"/>
              <a:ext cx="4313201" cy="444914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69" name="Google Shape;1169;p64"/>
            <p:cNvSpPr/>
            <p:nvPr/>
          </p:nvSpPr>
          <p:spPr>
            <a:xfrm>
              <a:off x="1116131" y="2968420"/>
              <a:ext cx="1537152" cy="286088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0" name="Google Shape;1170;p64"/>
            <p:cNvSpPr/>
            <p:nvPr/>
          </p:nvSpPr>
          <p:spPr>
            <a:xfrm>
              <a:off x="2587310" y="3533661"/>
              <a:ext cx="1049341" cy="2016889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1" name="Google Shape;1171;p64"/>
            <p:cNvSpPr/>
            <p:nvPr/>
          </p:nvSpPr>
          <p:spPr>
            <a:xfrm>
              <a:off x="3599791" y="3300657"/>
              <a:ext cx="849878" cy="170013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2" name="Google Shape;1172;p64"/>
            <p:cNvSpPr/>
            <p:nvPr/>
          </p:nvSpPr>
          <p:spPr>
            <a:xfrm>
              <a:off x="1445367" y="1366331"/>
              <a:ext cx="2361629" cy="215554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3" name="Google Shape;1173;p64"/>
            <p:cNvSpPr/>
            <p:nvPr/>
          </p:nvSpPr>
          <p:spPr>
            <a:xfrm>
              <a:off x="3884427" y="4087115"/>
              <a:ext cx="402639" cy="30972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4" name="Google Shape;1174;p64"/>
            <p:cNvSpPr/>
            <p:nvPr/>
          </p:nvSpPr>
          <p:spPr>
            <a:xfrm>
              <a:off x="4130190" y="2714327"/>
              <a:ext cx="211076" cy="3816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5" name="Google Shape;1175;p64"/>
            <p:cNvSpPr/>
            <p:nvPr/>
          </p:nvSpPr>
          <p:spPr>
            <a:xfrm>
              <a:off x="447676" y="3598507"/>
              <a:ext cx="911371" cy="13628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6" name="Google Shape;1176;p64"/>
            <p:cNvSpPr/>
            <p:nvPr/>
          </p:nvSpPr>
          <p:spPr>
            <a:xfrm>
              <a:off x="3212846" y="254232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7" name="Google Shape;1177;p64"/>
            <p:cNvSpPr/>
            <p:nvPr/>
          </p:nvSpPr>
          <p:spPr>
            <a:xfrm>
              <a:off x="2221787" y="210003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R-CNN</a:t>
            </a:r>
            <a:endParaRPr/>
          </a:p>
        </p:txBody>
      </p:sp>
      <p:grpSp>
        <p:nvGrpSpPr>
          <p:cNvPr id="1184" name="Google Shape;1184;p65"/>
          <p:cNvGrpSpPr/>
          <p:nvPr/>
        </p:nvGrpSpPr>
        <p:grpSpPr>
          <a:xfrm>
            <a:off x="8146456" y="3017030"/>
            <a:ext cx="934324" cy="1059670"/>
            <a:chOff x="6331733" y="2438419"/>
            <a:chExt cx="1567666" cy="1777981"/>
          </a:xfrm>
        </p:grpSpPr>
        <p:sp>
          <p:nvSpPr>
            <p:cNvPr id="1185" name="Google Shape;1185;p6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86" name="Google Shape;1186;p6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187" name="Google Shape;1187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188" name="Google Shape;1188;p6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89" name="Google Shape;1189;p65"/>
          <p:cNvSpPr txBox="1"/>
          <p:nvPr/>
        </p:nvSpPr>
        <p:spPr>
          <a:xfrm>
            <a:off x="7973396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65"/>
          <p:cNvSpPr/>
          <p:nvPr/>
        </p:nvSpPr>
        <p:spPr>
          <a:xfrm>
            <a:off x="5030235" y="3375509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91" name="Google Shape;119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3037" y="1326439"/>
            <a:ext cx="1296396" cy="1296396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2" name="Google Shape;119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3036" y="2959864"/>
            <a:ext cx="1299868" cy="1299868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3" name="Google Shape;1193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7682" y="4533261"/>
            <a:ext cx="1299868" cy="1311122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4" name="Google Shape;1194;p65"/>
          <p:cNvSpPr txBox="1"/>
          <p:nvPr/>
        </p:nvSpPr>
        <p:spPr>
          <a:xfrm rot="5400000">
            <a:off x="6256362" y="6017830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95" name="Google Shape;1195;p65"/>
          <p:cNvGrpSpPr/>
          <p:nvPr/>
        </p:nvGrpSpPr>
        <p:grpSpPr>
          <a:xfrm>
            <a:off x="8146456" y="1429530"/>
            <a:ext cx="934324" cy="1059670"/>
            <a:chOff x="6331733" y="2438419"/>
            <a:chExt cx="1567666" cy="1777981"/>
          </a:xfrm>
        </p:grpSpPr>
        <p:sp>
          <p:nvSpPr>
            <p:cNvPr id="1196" name="Google Shape;1196;p6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97" name="Google Shape;1197;p6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198" name="Google Shape;1198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199" name="Google Shape;1199;p6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00" name="Google Shape;1200;p65"/>
          <p:cNvGrpSpPr/>
          <p:nvPr/>
        </p:nvGrpSpPr>
        <p:grpSpPr>
          <a:xfrm>
            <a:off x="8146456" y="4551832"/>
            <a:ext cx="934324" cy="1059670"/>
            <a:chOff x="6331733" y="2438419"/>
            <a:chExt cx="1567666" cy="1777981"/>
          </a:xfrm>
        </p:grpSpPr>
        <p:sp>
          <p:nvSpPr>
            <p:cNvPr id="1201" name="Google Shape;1201;p6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202" name="Google Shape;1202;p6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203" name="Google Shape;1203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204" name="Google Shape;1204;p6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205" name="Google Shape;1205;p65"/>
          <p:cNvCxnSpPr/>
          <p:nvPr/>
        </p:nvCxnSpPr>
        <p:spPr>
          <a:xfrm>
            <a:off x="10213986" y="31615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6" name="Google Shape;1206;p65"/>
          <p:cNvSpPr/>
          <p:nvPr/>
        </p:nvSpPr>
        <p:spPr>
          <a:xfrm>
            <a:off x="10165789" y="3118949"/>
            <a:ext cx="98577" cy="9527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65"/>
          <p:cNvSpPr/>
          <p:nvPr/>
        </p:nvSpPr>
        <p:spPr>
          <a:xfrm>
            <a:off x="10165789" y="3509461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65"/>
          <p:cNvSpPr/>
          <p:nvPr/>
        </p:nvSpPr>
        <p:spPr>
          <a:xfrm>
            <a:off x="10165789" y="3899976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09" name="Google Shape;1209;p65"/>
          <p:cNvCxnSpPr/>
          <p:nvPr/>
        </p:nvCxnSpPr>
        <p:spPr>
          <a:xfrm>
            <a:off x="10213986" y="47363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0" name="Google Shape;1210;p65"/>
          <p:cNvSpPr/>
          <p:nvPr/>
        </p:nvSpPr>
        <p:spPr>
          <a:xfrm>
            <a:off x="10165789" y="4693749"/>
            <a:ext cx="98577" cy="9527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65"/>
          <p:cNvSpPr/>
          <p:nvPr/>
        </p:nvSpPr>
        <p:spPr>
          <a:xfrm>
            <a:off x="10165789" y="5084261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2" name="Google Shape;1212;p65"/>
          <p:cNvSpPr/>
          <p:nvPr/>
        </p:nvSpPr>
        <p:spPr>
          <a:xfrm>
            <a:off x="10165789" y="5474776"/>
            <a:ext cx="98577" cy="95278"/>
          </a:xfrm>
          <a:prstGeom prst="ellipse">
            <a:avLst/>
          </a:prstGeom>
          <a:solidFill>
            <a:srgbClr val="3E6000">
              <a:alpha val="29803"/>
            </a:srgbClr>
          </a:solidFill>
          <a:ln cap="flat" cmpd="sng" w="38100">
            <a:solidFill>
              <a:srgbClr val="76B9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13" name="Google Shape;1213;p65"/>
          <p:cNvCxnSpPr/>
          <p:nvPr/>
        </p:nvCxnSpPr>
        <p:spPr>
          <a:xfrm>
            <a:off x="7373518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14" name="Google Shape;1214;p65"/>
          <p:cNvCxnSpPr/>
          <p:nvPr/>
        </p:nvCxnSpPr>
        <p:spPr>
          <a:xfrm>
            <a:off x="9353147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15" name="Google Shape;1215;p65"/>
          <p:cNvCxnSpPr/>
          <p:nvPr/>
        </p:nvCxnSpPr>
        <p:spPr>
          <a:xfrm>
            <a:off x="7373518" y="359115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16" name="Google Shape;1216;p65"/>
          <p:cNvCxnSpPr/>
          <p:nvPr/>
        </p:nvCxnSpPr>
        <p:spPr>
          <a:xfrm>
            <a:off x="7373518" y="514657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17" name="Google Shape;1217;p65"/>
          <p:cNvCxnSpPr/>
          <p:nvPr/>
        </p:nvCxnSpPr>
        <p:spPr>
          <a:xfrm>
            <a:off x="9343720" y="514657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18" name="Google Shape;1218;p65"/>
          <p:cNvCxnSpPr/>
          <p:nvPr/>
        </p:nvCxnSpPr>
        <p:spPr>
          <a:xfrm>
            <a:off x="9343720" y="355344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19" name="Google Shape;1219;p65"/>
          <p:cNvSpPr txBox="1"/>
          <p:nvPr/>
        </p:nvSpPr>
        <p:spPr>
          <a:xfrm>
            <a:off x="5729817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Регион</a:t>
            </a:r>
            <a:endParaRPr/>
          </a:p>
        </p:txBody>
      </p:sp>
      <p:sp>
        <p:nvSpPr>
          <p:cNvPr id="1220" name="Google Shape;1220;p65"/>
          <p:cNvSpPr txBox="1"/>
          <p:nvPr/>
        </p:nvSpPr>
        <p:spPr>
          <a:xfrm rot="5400000">
            <a:off x="8311405" y="6017830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65"/>
          <p:cNvSpPr txBox="1"/>
          <p:nvPr/>
        </p:nvSpPr>
        <p:spPr>
          <a:xfrm rot="5400000">
            <a:off x="10347594" y="6017830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65"/>
          <p:cNvSpPr txBox="1"/>
          <p:nvPr/>
        </p:nvSpPr>
        <p:spPr>
          <a:xfrm>
            <a:off x="9115720" y="774366"/>
            <a:ext cx="25004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 + BBox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23" name="Google Shape;1223;p65"/>
          <p:cNvGrpSpPr/>
          <p:nvPr/>
        </p:nvGrpSpPr>
        <p:grpSpPr>
          <a:xfrm>
            <a:off x="10165789" y="1330461"/>
            <a:ext cx="444440" cy="1211863"/>
            <a:chOff x="10165789" y="1330461"/>
            <a:chExt cx="444440" cy="1211863"/>
          </a:xfrm>
        </p:grpSpPr>
        <p:cxnSp>
          <p:nvCxnSpPr>
            <p:cNvPr id="1224" name="Google Shape;1224;p65"/>
            <p:cNvCxnSpPr/>
            <p:nvPr/>
          </p:nvCxnSpPr>
          <p:spPr>
            <a:xfrm>
              <a:off x="10213986" y="1574025"/>
              <a:ext cx="0" cy="792223"/>
            </a:xfrm>
            <a:prstGeom prst="straightConnector1">
              <a:avLst/>
            </a:prstGeom>
            <a:noFill/>
            <a:ln cap="flat" cmpd="sng" w="38100">
              <a:solidFill>
                <a:srgbClr val="76B900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5" name="Google Shape;1225;p65"/>
            <p:cNvSpPr/>
            <p:nvPr/>
          </p:nvSpPr>
          <p:spPr>
            <a:xfrm>
              <a:off x="10165789" y="1531449"/>
              <a:ext cx="98577" cy="95278"/>
            </a:xfrm>
            <a:prstGeom prst="ellipse">
              <a:avLst/>
            </a:prstGeom>
            <a:solidFill>
              <a:srgbClr val="3E6000">
                <a:alpha val="29803"/>
              </a:srgbClr>
            </a:solidFill>
            <a:ln cap="flat" cmpd="sng" w="38100">
              <a:solidFill>
                <a:srgbClr val="76B900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6" name="Google Shape;1226;p65"/>
            <p:cNvSpPr/>
            <p:nvPr/>
          </p:nvSpPr>
          <p:spPr>
            <a:xfrm>
              <a:off x="10165789" y="1921961"/>
              <a:ext cx="98577" cy="95278"/>
            </a:xfrm>
            <a:prstGeom prst="ellipse">
              <a:avLst/>
            </a:prstGeom>
            <a:solidFill>
              <a:srgbClr val="3E6000">
                <a:alpha val="29803"/>
              </a:srgbClr>
            </a:solidFill>
            <a:ln cap="flat" cmpd="sng" w="38100">
              <a:solidFill>
                <a:srgbClr val="76B900">
                  <a:alpha val="2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7" name="Google Shape;1227;p65"/>
            <p:cNvSpPr/>
            <p:nvPr/>
          </p:nvSpPr>
          <p:spPr>
            <a:xfrm>
              <a:off x="10165789" y="2312476"/>
              <a:ext cx="98577" cy="9527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228" name="Google Shape;1228;p65"/>
            <p:cNvGrpSpPr/>
            <p:nvPr/>
          </p:nvGrpSpPr>
          <p:grpSpPr>
            <a:xfrm>
              <a:off x="10515929" y="1330461"/>
              <a:ext cx="94300" cy="1211863"/>
              <a:chOff x="8776603" y="4017619"/>
              <a:chExt cx="114801" cy="1475324"/>
            </a:xfrm>
          </p:grpSpPr>
          <p:cxnSp>
            <p:nvCxnSpPr>
              <p:cNvPr id="1229" name="Google Shape;1229;p65"/>
              <p:cNvCxnSpPr/>
              <p:nvPr/>
            </p:nvCxnSpPr>
            <p:spPr>
              <a:xfrm>
                <a:off x="8832733" y="4067204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30" name="Google Shape;1230;p65"/>
              <p:cNvSpPr/>
              <p:nvPr/>
            </p:nvSpPr>
            <p:spPr>
              <a:xfrm>
                <a:off x="8776603" y="4017619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31" name="Google Shape;1231;p65"/>
              <p:cNvSpPr/>
              <p:nvPr/>
            </p:nvSpPr>
            <p:spPr>
              <a:xfrm>
                <a:off x="8776603" y="4472407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32" name="Google Shape;1232;p65"/>
              <p:cNvSpPr/>
              <p:nvPr/>
            </p:nvSpPr>
            <p:spPr>
              <a:xfrm>
                <a:off x="8776603" y="4927195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33" name="Google Shape;1233;p65"/>
              <p:cNvSpPr/>
              <p:nvPr/>
            </p:nvSpPr>
            <p:spPr>
              <a:xfrm>
                <a:off x="8776603" y="5381984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1234" name="Google Shape;1234;p65"/>
          <p:cNvGrpSpPr/>
          <p:nvPr/>
        </p:nvGrpSpPr>
        <p:grpSpPr>
          <a:xfrm>
            <a:off x="10515929" y="2980152"/>
            <a:ext cx="94300" cy="1211863"/>
            <a:chOff x="8776603" y="4017619"/>
            <a:chExt cx="114801" cy="1475324"/>
          </a:xfrm>
        </p:grpSpPr>
        <p:cxnSp>
          <p:nvCxnSpPr>
            <p:cNvPr id="1235" name="Google Shape;1235;p65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6" name="Google Shape;1236;p65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65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65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65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40" name="Google Shape;1240;p65"/>
          <p:cNvGrpSpPr/>
          <p:nvPr/>
        </p:nvGrpSpPr>
        <p:grpSpPr>
          <a:xfrm>
            <a:off x="10515929" y="4535575"/>
            <a:ext cx="94300" cy="1211863"/>
            <a:chOff x="8776603" y="4017619"/>
            <a:chExt cx="114801" cy="1475324"/>
          </a:xfrm>
        </p:grpSpPr>
        <p:cxnSp>
          <p:nvCxnSpPr>
            <p:cNvPr id="1241" name="Google Shape;1241;p65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2" name="Google Shape;1242;p65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65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65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65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46" name="Google Shape;1246;p65"/>
          <p:cNvGrpSpPr/>
          <p:nvPr/>
        </p:nvGrpSpPr>
        <p:grpSpPr>
          <a:xfrm>
            <a:off x="447676" y="1366331"/>
            <a:ext cx="4327523" cy="4462969"/>
            <a:chOff x="447676" y="1366331"/>
            <a:chExt cx="4327523" cy="4462969"/>
          </a:xfrm>
        </p:grpSpPr>
        <p:pic>
          <p:nvPicPr>
            <p:cNvPr id="1247" name="Google Shape;1247;p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1998" y="1370027"/>
              <a:ext cx="4313201" cy="444914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48" name="Google Shape;1248;p65"/>
            <p:cNvSpPr/>
            <p:nvPr/>
          </p:nvSpPr>
          <p:spPr>
            <a:xfrm>
              <a:off x="1116131" y="2968420"/>
              <a:ext cx="1537152" cy="286088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65"/>
            <p:cNvSpPr/>
            <p:nvPr/>
          </p:nvSpPr>
          <p:spPr>
            <a:xfrm>
              <a:off x="2587310" y="3533661"/>
              <a:ext cx="1049341" cy="2016889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65"/>
            <p:cNvSpPr/>
            <p:nvPr/>
          </p:nvSpPr>
          <p:spPr>
            <a:xfrm>
              <a:off x="3599791" y="3300657"/>
              <a:ext cx="849878" cy="170013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65"/>
            <p:cNvSpPr/>
            <p:nvPr/>
          </p:nvSpPr>
          <p:spPr>
            <a:xfrm>
              <a:off x="1445367" y="1366331"/>
              <a:ext cx="2361629" cy="215554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65"/>
            <p:cNvSpPr/>
            <p:nvPr/>
          </p:nvSpPr>
          <p:spPr>
            <a:xfrm>
              <a:off x="3884427" y="4087115"/>
              <a:ext cx="402639" cy="30972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65"/>
            <p:cNvSpPr/>
            <p:nvPr/>
          </p:nvSpPr>
          <p:spPr>
            <a:xfrm>
              <a:off x="4130190" y="2714327"/>
              <a:ext cx="211076" cy="3816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65"/>
            <p:cNvSpPr/>
            <p:nvPr/>
          </p:nvSpPr>
          <p:spPr>
            <a:xfrm>
              <a:off x="447676" y="3598507"/>
              <a:ext cx="911371" cy="1362878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5" name="Google Shape;1255;p65"/>
            <p:cNvSpPr/>
            <p:nvPr/>
          </p:nvSpPr>
          <p:spPr>
            <a:xfrm>
              <a:off x="3212846" y="254232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65"/>
            <p:cNvSpPr/>
            <p:nvPr/>
          </p:nvSpPr>
          <p:spPr>
            <a:xfrm>
              <a:off x="2221787" y="2100034"/>
              <a:ext cx="219098" cy="235931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6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R-CNN</a:t>
            </a:r>
            <a:endParaRPr/>
          </a:p>
        </p:txBody>
      </p:sp>
      <p:pic>
        <p:nvPicPr>
          <p:cNvPr id="1263" name="Google Shape;126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45" y="2190792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4" name="Google Shape;1264;p66"/>
          <p:cNvSpPr txBox="1"/>
          <p:nvPr/>
        </p:nvSpPr>
        <p:spPr>
          <a:xfrm>
            <a:off x="9395285" y="1404594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65" name="Google Shape;126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7267" y="1830532"/>
            <a:ext cx="847326" cy="847326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6" name="Google Shape;126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6132" y="2847070"/>
            <a:ext cx="849595" cy="849596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7" name="Google Shape;1267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46132" y="3865878"/>
            <a:ext cx="849595" cy="856951"/>
          </a:xfrm>
          <a:prstGeom prst="rect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68" name="Google Shape;1268;p66"/>
          <p:cNvCxnSpPr/>
          <p:nvPr/>
        </p:nvCxnSpPr>
        <p:spPr>
          <a:xfrm>
            <a:off x="11359319" y="2865820"/>
            <a:ext cx="0" cy="835849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9" name="Google Shape;1269;p66"/>
          <p:cNvSpPr/>
          <p:nvPr/>
        </p:nvSpPr>
        <p:spPr>
          <a:xfrm>
            <a:off x="11308467" y="2820900"/>
            <a:ext cx="104006" cy="100525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0" name="Google Shape;1270;p66"/>
          <p:cNvSpPr/>
          <p:nvPr/>
        </p:nvSpPr>
        <p:spPr>
          <a:xfrm>
            <a:off x="11308467" y="3232916"/>
            <a:ext cx="104006" cy="100525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1" name="Google Shape;1271;p66"/>
          <p:cNvSpPr/>
          <p:nvPr/>
        </p:nvSpPr>
        <p:spPr>
          <a:xfrm>
            <a:off x="11308467" y="3644936"/>
            <a:ext cx="104006" cy="100525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72" name="Google Shape;1272;p66"/>
          <p:cNvCxnSpPr/>
          <p:nvPr/>
        </p:nvCxnSpPr>
        <p:spPr>
          <a:xfrm>
            <a:off x="9102911" y="32607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273" name="Google Shape;1273;p66"/>
          <p:cNvGrpSpPr/>
          <p:nvPr/>
        </p:nvGrpSpPr>
        <p:grpSpPr>
          <a:xfrm>
            <a:off x="11677889" y="2608844"/>
            <a:ext cx="99493" cy="1278597"/>
            <a:chOff x="8776603" y="4017619"/>
            <a:chExt cx="114801" cy="1475324"/>
          </a:xfrm>
        </p:grpSpPr>
        <p:cxnSp>
          <p:nvCxnSpPr>
            <p:cNvPr id="1274" name="Google Shape;1274;p6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5" name="Google Shape;1275;p6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6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7" name="Google Shape;1277;p6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6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79" name="Google Shape;1279;p66"/>
          <p:cNvGrpSpPr/>
          <p:nvPr/>
        </p:nvGrpSpPr>
        <p:grpSpPr>
          <a:xfrm>
            <a:off x="3284722" y="2808706"/>
            <a:ext cx="855759" cy="970564"/>
            <a:chOff x="6331733" y="2438419"/>
            <a:chExt cx="1567666" cy="1777981"/>
          </a:xfrm>
        </p:grpSpPr>
        <p:sp>
          <p:nvSpPr>
            <p:cNvPr id="1280" name="Google Shape;1280;p66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281" name="Google Shape;1281;p6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282" name="Google Shape;1282;p6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283" name="Google Shape;1283;p6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84" name="Google Shape;1284;p66"/>
          <p:cNvSpPr txBox="1"/>
          <p:nvPr/>
        </p:nvSpPr>
        <p:spPr>
          <a:xfrm>
            <a:off x="2923194" y="190170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85" name="Google Shape;128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8154" y="2200390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6" name="Google Shape;1286;p66"/>
          <p:cNvSpPr/>
          <p:nvPr/>
        </p:nvSpPr>
        <p:spPr>
          <a:xfrm>
            <a:off x="5254574" y="2973572"/>
            <a:ext cx="743559" cy="138388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7" name="Google Shape;1287;p66"/>
          <p:cNvSpPr/>
          <p:nvPr/>
        </p:nvSpPr>
        <p:spPr>
          <a:xfrm>
            <a:off x="5966220" y="3246994"/>
            <a:ext cx="507592" cy="97562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8" name="Google Shape;1288;p66"/>
          <p:cNvSpPr/>
          <p:nvPr/>
        </p:nvSpPr>
        <p:spPr>
          <a:xfrm>
            <a:off x="6455983" y="3134284"/>
            <a:ext cx="411107" cy="82239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9" name="Google Shape;1289;p66"/>
          <p:cNvSpPr/>
          <p:nvPr/>
        </p:nvSpPr>
        <p:spPr>
          <a:xfrm>
            <a:off x="5413834" y="2198602"/>
            <a:ext cx="1142379" cy="104268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0" name="Google Shape;1290;p66"/>
          <p:cNvSpPr/>
          <p:nvPr/>
        </p:nvSpPr>
        <p:spPr>
          <a:xfrm>
            <a:off x="6593668" y="3514714"/>
            <a:ext cx="194767" cy="14982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1" name="Google Shape;1291;p66"/>
          <p:cNvSpPr/>
          <p:nvPr/>
        </p:nvSpPr>
        <p:spPr>
          <a:xfrm>
            <a:off x="6712550" y="2850661"/>
            <a:ext cx="102103" cy="184627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2" name="Google Shape;1292;p66"/>
          <p:cNvSpPr/>
          <p:nvPr/>
        </p:nvSpPr>
        <p:spPr>
          <a:xfrm>
            <a:off x="4931226" y="3278362"/>
            <a:ext cx="440853" cy="659258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3" name="Google Shape;1293;p66"/>
          <p:cNvSpPr/>
          <p:nvPr/>
        </p:nvSpPr>
        <p:spPr>
          <a:xfrm>
            <a:off x="6268808" y="2767460"/>
            <a:ext cx="105983" cy="114126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4" name="Google Shape;1294;p66"/>
          <p:cNvSpPr/>
          <p:nvPr/>
        </p:nvSpPr>
        <p:spPr>
          <a:xfrm>
            <a:off x="5789408" y="2553512"/>
            <a:ext cx="105983" cy="114126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95" name="Google Shape;1295;p66"/>
          <p:cNvCxnSpPr/>
          <p:nvPr/>
        </p:nvCxnSpPr>
        <p:spPr>
          <a:xfrm>
            <a:off x="10586360" y="327100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96" name="Google Shape;1296;p66"/>
          <p:cNvCxnSpPr/>
          <p:nvPr/>
        </p:nvCxnSpPr>
        <p:spPr>
          <a:xfrm>
            <a:off x="4314864" y="32607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97" name="Google Shape;1297;p66"/>
          <p:cNvCxnSpPr/>
          <p:nvPr/>
        </p:nvCxnSpPr>
        <p:spPr>
          <a:xfrm>
            <a:off x="2663840" y="32607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298" name="Google Shape;1298;p66"/>
          <p:cNvGrpSpPr/>
          <p:nvPr/>
        </p:nvGrpSpPr>
        <p:grpSpPr>
          <a:xfrm>
            <a:off x="9729298" y="1927612"/>
            <a:ext cx="685975" cy="778004"/>
            <a:chOff x="6331733" y="2438419"/>
            <a:chExt cx="1567666" cy="1777981"/>
          </a:xfrm>
        </p:grpSpPr>
        <p:sp>
          <p:nvSpPr>
            <p:cNvPr id="1299" name="Google Shape;1299;p66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00" name="Google Shape;1300;p6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01" name="Google Shape;1301;p6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02" name="Google Shape;1302;p6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03" name="Google Shape;1303;p66"/>
          <p:cNvGrpSpPr/>
          <p:nvPr/>
        </p:nvGrpSpPr>
        <p:grpSpPr>
          <a:xfrm>
            <a:off x="9724218" y="2881295"/>
            <a:ext cx="685975" cy="778004"/>
            <a:chOff x="6331733" y="2438419"/>
            <a:chExt cx="1567666" cy="1777981"/>
          </a:xfrm>
        </p:grpSpPr>
        <p:sp>
          <p:nvSpPr>
            <p:cNvPr id="1304" name="Google Shape;1304;p66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05" name="Google Shape;1305;p6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06" name="Google Shape;1306;p6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07" name="Google Shape;1307;p6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08" name="Google Shape;1308;p66"/>
          <p:cNvGrpSpPr/>
          <p:nvPr/>
        </p:nvGrpSpPr>
        <p:grpSpPr>
          <a:xfrm>
            <a:off x="9711894" y="3850102"/>
            <a:ext cx="685975" cy="778004"/>
            <a:chOff x="6331733" y="2438419"/>
            <a:chExt cx="1567666" cy="1777981"/>
          </a:xfrm>
        </p:grpSpPr>
        <p:sp>
          <p:nvSpPr>
            <p:cNvPr id="1309" name="Google Shape;1309;p66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10" name="Google Shape;1310;p6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11" name="Google Shape;1311;p6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12" name="Google Shape;1312;p6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313" name="Google Shape;1313;p66"/>
          <p:cNvCxnSpPr/>
          <p:nvPr/>
        </p:nvCxnSpPr>
        <p:spPr>
          <a:xfrm>
            <a:off x="7305994" y="32607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14" name="Google Shape;1314;p66"/>
          <p:cNvSpPr txBox="1"/>
          <p:nvPr/>
        </p:nvSpPr>
        <p:spPr>
          <a:xfrm rot="5400000">
            <a:off x="8358539" y="4811199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5" name="Google Shape;1315;p66"/>
          <p:cNvSpPr txBox="1"/>
          <p:nvPr/>
        </p:nvSpPr>
        <p:spPr>
          <a:xfrm rot="5400000">
            <a:off x="9885681" y="4754638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6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R-CNN</a:t>
            </a:r>
            <a:endParaRPr/>
          </a:p>
        </p:txBody>
      </p:sp>
      <p:pic>
        <p:nvPicPr>
          <p:cNvPr id="1322" name="Google Shape;132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45" y="2203492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23" name="Google Shape;1323;p67"/>
          <p:cNvCxnSpPr/>
          <p:nvPr/>
        </p:nvCxnSpPr>
        <p:spPr>
          <a:xfrm>
            <a:off x="4416464" y="46831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324" name="Google Shape;132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1322" y="4364759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5" name="Google Shape;1325;p67"/>
          <p:cNvSpPr/>
          <p:nvPr/>
        </p:nvSpPr>
        <p:spPr>
          <a:xfrm>
            <a:off x="5437742" y="5137941"/>
            <a:ext cx="743559" cy="138388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6" name="Google Shape;1326;p67"/>
          <p:cNvSpPr/>
          <p:nvPr/>
        </p:nvSpPr>
        <p:spPr>
          <a:xfrm>
            <a:off x="6149388" y="5411363"/>
            <a:ext cx="507592" cy="97562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7" name="Google Shape;1327;p67"/>
          <p:cNvSpPr/>
          <p:nvPr/>
        </p:nvSpPr>
        <p:spPr>
          <a:xfrm>
            <a:off x="6639151" y="5298653"/>
            <a:ext cx="411107" cy="82239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8" name="Google Shape;1328;p67"/>
          <p:cNvSpPr/>
          <p:nvPr/>
        </p:nvSpPr>
        <p:spPr>
          <a:xfrm>
            <a:off x="5597002" y="4362971"/>
            <a:ext cx="1142379" cy="104268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29" name="Google Shape;1329;p67"/>
          <p:cNvGrpSpPr/>
          <p:nvPr/>
        </p:nvGrpSpPr>
        <p:grpSpPr>
          <a:xfrm>
            <a:off x="3364195" y="4168916"/>
            <a:ext cx="855759" cy="970564"/>
            <a:chOff x="6331733" y="2438418"/>
            <a:chExt cx="1567666" cy="1777981"/>
          </a:xfrm>
        </p:grpSpPr>
        <p:sp>
          <p:nvSpPr>
            <p:cNvPr id="1330" name="Google Shape;1330;p67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31" name="Google Shape;1331;p67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32" name="Google Shape;1332;p6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33" name="Google Shape;1333;p6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34" name="Google Shape;1334;p67"/>
          <p:cNvSpPr txBox="1"/>
          <p:nvPr/>
        </p:nvSpPr>
        <p:spPr>
          <a:xfrm>
            <a:off x="3012094" y="519663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35" name="Google Shape;1335;p67"/>
          <p:cNvCxnSpPr>
            <a:stCxn id="1322" idx="2"/>
          </p:cNvCxnSpPr>
          <p:nvPr/>
        </p:nvCxnSpPr>
        <p:spPr>
          <a:xfrm flipH="1" rot="-5400000">
            <a:off x="1978547" y="3604156"/>
            <a:ext cx="394200" cy="18972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6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R-CNN</a:t>
            </a:r>
            <a:endParaRPr/>
          </a:p>
        </p:txBody>
      </p:sp>
      <p:pic>
        <p:nvPicPr>
          <p:cNvPr id="1342" name="Google Shape;134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45" y="2203492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43" name="Google Shape;1343;p68"/>
          <p:cNvCxnSpPr/>
          <p:nvPr/>
        </p:nvCxnSpPr>
        <p:spPr>
          <a:xfrm>
            <a:off x="4416464" y="46831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44" name="Google Shape;1344;p68"/>
          <p:cNvCxnSpPr/>
          <p:nvPr/>
        </p:nvCxnSpPr>
        <p:spPr>
          <a:xfrm>
            <a:off x="4568840" y="20796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345" name="Google Shape;134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1322" y="4364759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6" name="Google Shape;1346;p68"/>
          <p:cNvSpPr/>
          <p:nvPr/>
        </p:nvSpPr>
        <p:spPr>
          <a:xfrm>
            <a:off x="5437742" y="5137941"/>
            <a:ext cx="743559" cy="138388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7" name="Google Shape;1347;p68"/>
          <p:cNvSpPr/>
          <p:nvPr/>
        </p:nvSpPr>
        <p:spPr>
          <a:xfrm>
            <a:off x="6149388" y="5411363"/>
            <a:ext cx="507592" cy="97562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8" name="Google Shape;1348;p68"/>
          <p:cNvSpPr/>
          <p:nvPr/>
        </p:nvSpPr>
        <p:spPr>
          <a:xfrm>
            <a:off x="6639151" y="5298653"/>
            <a:ext cx="411107" cy="82239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9" name="Google Shape;1349;p68"/>
          <p:cNvSpPr/>
          <p:nvPr/>
        </p:nvSpPr>
        <p:spPr>
          <a:xfrm>
            <a:off x="5597002" y="4362971"/>
            <a:ext cx="1142379" cy="104268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50" name="Google Shape;1350;p68"/>
          <p:cNvGrpSpPr/>
          <p:nvPr/>
        </p:nvGrpSpPr>
        <p:grpSpPr>
          <a:xfrm>
            <a:off x="3364195" y="4168916"/>
            <a:ext cx="855759" cy="970564"/>
            <a:chOff x="6331733" y="2438418"/>
            <a:chExt cx="1567666" cy="1777981"/>
          </a:xfrm>
        </p:grpSpPr>
        <p:sp>
          <p:nvSpPr>
            <p:cNvPr id="1351" name="Google Shape;1351;p68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52" name="Google Shape;1352;p68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53" name="Google Shape;1353;p6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54" name="Google Shape;1354;p6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55" name="Google Shape;1355;p68"/>
          <p:cNvGrpSpPr/>
          <p:nvPr/>
        </p:nvGrpSpPr>
        <p:grpSpPr>
          <a:xfrm>
            <a:off x="3126453" y="1361831"/>
            <a:ext cx="1261070" cy="1430252"/>
            <a:chOff x="6331733" y="2438419"/>
            <a:chExt cx="1567666" cy="1777981"/>
          </a:xfrm>
        </p:grpSpPr>
        <p:sp>
          <p:nvSpPr>
            <p:cNvPr id="1356" name="Google Shape;1356;p68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57" name="Google Shape;1357;p68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58" name="Google Shape;1358;p6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59" name="Google Shape;1359;p6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60" name="Google Shape;1360;p68"/>
          <p:cNvGrpSpPr/>
          <p:nvPr/>
        </p:nvGrpSpPr>
        <p:grpSpPr>
          <a:xfrm>
            <a:off x="5152039" y="1153194"/>
            <a:ext cx="1853784" cy="1948225"/>
            <a:chOff x="2866692" y="1370010"/>
            <a:chExt cx="2369626" cy="2490347"/>
          </a:xfrm>
        </p:grpSpPr>
        <p:sp>
          <p:nvSpPr>
            <p:cNvPr id="1361" name="Google Shape;1361;p68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2" name="Google Shape;1362;p68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68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4" name="Google Shape;1364;p68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65" name="Google Shape;1365;p68"/>
          <p:cNvSpPr txBox="1"/>
          <p:nvPr/>
        </p:nvSpPr>
        <p:spPr>
          <a:xfrm>
            <a:off x="3070685" y="87603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6" name="Google Shape;1366;p68"/>
          <p:cNvSpPr txBox="1"/>
          <p:nvPr/>
        </p:nvSpPr>
        <p:spPr>
          <a:xfrm>
            <a:off x="3012094" y="519663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67" name="Google Shape;1367;p68"/>
          <p:cNvCxnSpPr>
            <a:stCxn id="1342" idx="0"/>
          </p:cNvCxnSpPr>
          <p:nvPr/>
        </p:nvCxnSpPr>
        <p:spPr>
          <a:xfrm rot="-5400000">
            <a:off x="1867547" y="1200892"/>
            <a:ext cx="362100" cy="1643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68" name="Google Shape;1368;p68"/>
          <p:cNvCxnSpPr>
            <a:stCxn id="1342" idx="2"/>
          </p:cNvCxnSpPr>
          <p:nvPr/>
        </p:nvCxnSpPr>
        <p:spPr>
          <a:xfrm flipH="1" rot="-5400000">
            <a:off x="1978547" y="3604156"/>
            <a:ext cx="394200" cy="18972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69" name="Google Shape;1369;p68"/>
          <p:cNvSpPr txBox="1"/>
          <p:nvPr/>
        </p:nvSpPr>
        <p:spPr>
          <a:xfrm>
            <a:off x="3041701" y="2810241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Extractor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R-CNN</a:t>
            </a:r>
            <a:endParaRPr/>
          </a:p>
        </p:txBody>
      </p:sp>
      <p:pic>
        <p:nvPicPr>
          <p:cNvPr id="1376" name="Google Shape;137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45" y="2203492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77" name="Google Shape;1377;p69"/>
          <p:cNvCxnSpPr/>
          <p:nvPr/>
        </p:nvCxnSpPr>
        <p:spPr>
          <a:xfrm>
            <a:off x="4416464" y="46831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78" name="Google Shape;1378;p69"/>
          <p:cNvCxnSpPr/>
          <p:nvPr/>
        </p:nvCxnSpPr>
        <p:spPr>
          <a:xfrm>
            <a:off x="4568840" y="20796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379" name="Google Shape;137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1322" y="4364759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0" name="Google Shape;1380;p69"/>
          <p:cNvSpPr/>
          <p:nvPr/>
        </p:nvSpPr>
        <p:spPr>
          <a:xfrm>
            <a:off x="5437742" y="5137941"/>
            <a:ext cx="743559" cy="138388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1" name="Google Shape;1381;p69"/>
          <p:cNvSpPr/>
          <p:nvPr/>
        </p:nvSpPr>
        <p:spPr>
          <a:xfrm>
            <a:off x="6149388" y="5411363"/>
            <a:ext cx="507592" cy="97562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2" name="Google Shape;1382;p69"/>
          <p:cNvSpPr/>
          <p:nvPr/>
        </p:nvSpPr>
        <p:spPr>
          <a:xfrm>
            <a:off x="6639151" y="5298653"/>
            <a:ext cx="411107" cy="82239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3" name="Google Shape;1383;p69"/>
          <p:cNvSpPr/>
          <p:nvPr/>
        </p:nvSpPr>
        <p:spPr>
          <a:xfrm>
            <a:off x="5597002" y="4362971"/>
            <a:ext cx="1142379" cy="104268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84" name="Google Shape;1384;p69"/>
          <p:cNvGrpSpPr/>
          <p:nvPr/>
        </p:nvGrpSpPr>
        <p:grpSpPr>
          <a:xfrm>
            <a:off x="3364195" y="4168916"/>
            <a:ext cx="855759" cy="970564"/>
            <a:chOff x="6331733" y="2438418"/>
            <a:chExt cx="1567666" cy="1777981"/>
          </a:xfrm>
        </p:grpSpPr>
        <p:sp>
          <p:nvSpPr>
            <p:cNvPr id="1385" name="Google Shape;1385;p69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86" name="Google Shape;1386;p69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87" name="Google Shape;1387;p6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88" name="Google Shape;1388;p6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89" name="Google Shape;1389;p69"/>
          <p:cNvGrpSpPr/>
          <p:nvPr/>
        </p:nvGrpSpPr>
        <p:grpSpPr>
          <a:xfrm>
            <a:off x="3126453" y="1361831"/>
            <a:ext cx="1261070" cy="1430252"/>
            <a:chOff x="6331733" y="2438419"/>
            <a:chExt cx="1567666" cy="1777981"/>
          </a:xfrm>
        </p:grpSpPr>
        <p:sp>
          <p:nvSpPr>
            <p:cNvPr id="1390" name="Google Shape;1390;p69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91" name="Google Shape;1391;p69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92" name="Google Shape;1392;p6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93" name="Google Shape;1393;p6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94" name="Google Shape;1394;p69"/>
          <p:cNvGrpSpPr/>
          <p:nvPr/>
        </p:nvGrpSpPr>
        <p:grpSpPr>
          <a:xfrm>
            <a:off x="5152039" y="1153194"/>
            <a:ext cx="1853784" cy="1948225"/>
            <a:chOff x="2866692" y="1370010"/>
            <a:chExt cx="2369626" cy="2490347"/>
          </a:xfrm>
        </p:grpSpPr>
        <p:sp>
          <p:nvSpPr>
            <p:cNvPr id="1395" name="Google Shape;1395;p69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69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69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69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99" name="Google Shape;1399;p69"/>
          <p:cNvSpPr/>
          <p:nvPr/>
        </p:nvSpPr>
        <p:spPr>
          <a:xfrm>
            <a:off x="6020291" y="2293285"/>
            <a:ext cx="368365" cy="685586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0" name="Google Shape;1400;p69"/>
          <p:cNvSpPr/>
          <p:nvPr/>
        </p:nvSpPr>
        <p:spPr>
          <a:xfrm>
            <a:off x="6372846" y="2428741"/>
            <a:ext cx="251465" cy="48333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1" name="Google Shape;1401;p69"/>
          <p:cNvSpPr/>
          <p:nvPr/>
        </p:nvSpPr>
        <p:spPr>
          <a:xfrm>
            <a:off x="6615478" y="2372904"/>
            <a:ext cx="203666" cy="407423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2" name="Google Shape;1402;p69"/>
          <p:cNvSpPr/>
          <p:nvPr/>
        </p:nvSpPr>
        <p:spPr>
          <a:xfrm>
            <a:off x="6099190" y="1909359"/>
            <a:ext cx="565943" cy="516557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3" name="Google Shape;1403;p69"/>
          <p:cNvSpPr txBox="1"/>
          <p:nvPr/>
        </p:nvSpPr>
        <p:spPr>
          <a:xfrm>
            <a:off x="3070685" y="87603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4" name="Google Shape;1404;p69"/>
          <p:cNvSpPr txBox="1"/>
          <p:nvPr/>
        </p:nvSpPr>
        <p:spPr>
          <a:xfrm>
            <a:off x="3012094" y="519663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05" name="Google Shape;1405;p69"/>
          <p:cNvCxnSpPr>
            <a:stCxn id="1376" idx="0"/>
          </p:cNvCxnSpPr>
          <p:nvPr/>
        </p:nvCxnSpPr>
        <p:spPr>
          <a:xfrm rot="-5400000">
            <a:off x="1867547" y="1200892"/>
            <a:ext cx="362100" cy="1643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06" name="Google Shape;1406;p69"/>
          <p:cNvCxnSpPr>
            <a:stCxn id="1376" idx="2"/>
          </p:cNvCxnSpPr>
          <p:nvPr/>
        </p:nvCxnSpPr>
        <p:spPr>
          <a:xfrm flipH="1" rot="-5400000">
            <a:off x="1978547" y="3604156"/>
            <a:ext cx="394200" cy="18972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07" name="Google Shape;1407;p69"/>
          <p:cNvCxnSpPr/>
          <p:nvPr/>
        </p:nvCxnSpPr>
        <p:spPr>
          <a:xfrm rot="10800000">
            <a:off x="6266123" y="3390900"/>
            <a:ext cx="0" cy="65101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08" name="Google Shape;1408;p69"/>
          <p:cNvSpPr txBox="1"/>
          <p:nvPr/>
        </p:nvSpPr>
        <p:spPr>
          <a:xfrm>
            <a:off x="3041701" y="2810241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Extractor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7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R-CNN</a:t>
            </a:r>
            <a:endParaRPr/>
          </a:p>
        </p:txBody>
      </p:sp>
      <p:pic>
        <p:nvPicPr>
          <p:cNvPr id="1415" name="Google Shape;141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45" y="2203492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16" name="Google Shape;1416;p70"/>
          <p:cNvCxnSpPr/>
          <p:nvPr/>
        </p:nvCxnSpPr>
        <p:spPr>
          <a:xfrm>
            <a:off x="4416464" y="46831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17" name="Google Shape;1417;p70"/>
          <p:cNvCxnSpPr/>
          <p:nvPr/>
        </p:nvCxnSpPr>
        <p:spPr>
          <a:xfrm>
            <a:off x="4568840" y="20796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18" name="Google Shape;1418;p70"/>
          <p:cNvCxnSpPr/>
          <p:nvPr/>
        </p:nvCxnSpPr>
        <p:spPr>
          <a:xfrm>
            <a:off x="7407594" y="2397196"/>
            <a:ext cx="61880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419" name="Google Shape;141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1322" y="4364759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0" name="Google Shape;1420;p70"/>
          <p:cNvSpPr/>
          <p:nvPr/>
        </p:nvSpPr>
        <p:spPr>
          <a:xfrm>
            <a:off x="5437742" y="5137941"/>
            <a:ext cx="743559" cy="138388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1" name="Google Shape;1421;p70"/>
          <p:cNvSpPr/>
          <p:nvPr/>
        </p:nvSpPr>
        <p:spPr>
          <a:xfrm>
            <a:off x="6149388" y="5411363"/>
            <a:ext cx="507592" cy="97562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2" name="Google Shape;1422;p70"/>
          <p:cNvSpPr/>
          <p:nvPr/>
        </p:nvSpPr>
        <p:spPr>
          <a:xfrm>
            <a:off x="6639151" y="5298653"/>
            <a:ext cx="411107" cy="82239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3" name="Google Shape;1423;p70"/>
          <p:cNvSpPr/>
          <p:nvPr/>
        </p:nvSpPr>
        <p:spPr>
          <a:xfrm>
            <a:off x="5597002" y="4362971"/>
            <a:ext cx="1142379" cy="104268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24" name="Google Shape;1424;p70"/>
          <p:cNvGrpSpPr/>
          <p:nvPr/>
        </p:nvGrpSpPr>
        <p:grpSpPr>
          <a:xfrm>
            <a:off x="3364195" y="4168916"/>
            <a:ext cx="855759" cy="970564"/>
            <a:chOff x="6331733" y="2438418"/>
            <a:chExt cx="1567666" cy="1777981"/>
          </a:xfrm>
        </p:grpSpPr>
        <p:sp>
          <p:nvSpPr>
            <p:cNvPr id="1425" name="Google Shape;1425;p70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26" name="Google Shape;1426;p7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427" name="Google Shape;1427;p7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428" name="Google Shape;1428;p7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29" name="Google Shape;1429;p70"/>
          <p:cNvGrpSpPr/>
          <p:nvPr/>
        </p:nvGrpSpPr>
        <p:grpSpPr>
          <a:xfrm>
            <a:off x="3126453" y="1361831"/>
            <a:ext cx="1261070" cy="1430252"/>
            <a:chOff x="6331733" y="2438419"/>
            <a:chExt cx="1567666" cy="1777981"/>
          </a:xfrm>
        </p:grpSpPr>
        <p:sp>
          <p:nvSpPr>
            <p:cNvPr id="1430" name="Google Shape;1430;p7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31" name="Google Shape;1431;p7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432" name="Google Shape;1432;p7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433" name="Google Shape;1433;p7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34" name="Google Shape;1434;p70"/>
          <p:cNvGrpSpPr/>
          <p:nvPr/>
        </p:nvGrpSpPr>
        <p:grpSpPr>
          <a:xfrm>
            <a:off x="5152039" y="1153194"/>
            <a:ext cx="1853784" cy="1948225"/>
            <a:chOff x="2866692" y="1370010"/>
            <a:chExt cx="2369626" cy="2490347"/>
          </a:xfrm>
        </p:grpSpPr>
        <p:sp>
          <p:nvSpPr>
            <p:cNvPr id="1435" name="Google Shape;1435;p70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6" name="Google Shape;1436;p70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70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70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39" name="Google Shape;1439;p70"/>
          <p:cNvGrpSpPr/>
          <p:nvPr/>
        </p:nvGrpSpPr>
        <p:grpSpPr>
          <a:xfrm>
            <a:off x="8391512" y="1403006"/>
            <a:ext cx="575343" cy="604654"/>
            <a:chOff x="2866692" y="1370010"/>
            <a:chExt cx="2369626" cy="2490347"/>
          </a:xfrm>
        </p:grpSpPr>
        <p:sp>
          <p:nvSpPr>
            <p:cNvPr id="1440" name="Google Shape;1440;p70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70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70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70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44" name="Google Shape;1444;p70"/>
          <p:cNvGrpSpPr/>
          <p:nvPr/>
        </p:nvGrpSpPr>
        <p:grpSpPr>
          <a:xfrm>
            <a:off x="8391512" y="2154008"/>
            <a:ext cx="575343" cy="604654"/>
            <a:chOff x="2866692" y="1370010"/>
            <a:chExt cx="2369626" cy="2490347"/>
          </a:xfrm>
        </p:grpSpPr>
        <p:sp>
          <p:nvSpPr>
            <p:cNvPr id="1445" name="Google Shape;1445;p70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70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70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70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49" name="Google Shape;1449;p70"/>
          <p:cNvGrpSpPr/>
          <p:nvPr/>
        </p:nvGrpSpPr>
        <p:grpSpPr>
          <a:xfrm>
            <a:off x="8391512" y="2886550"/>
            <a:ext cx="575343" cy="604654"/>
            <a:chOff x="2866692" y="1370010"/>
            <a:chExt cx="2369626" cy="2490347"/>
          </a:xfrm>
        </p:grpSpPr>
        <p:sp>
          <p:nvSpPr>
            <p:cNvPr id="1450" name="Google Shape;1450;p70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70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70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70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54" name="Google Shape;1454;p70"/>
          <p:cNvSpPr txBox="1"/>
          <p:nvPr/>
        </p:nvSpPr>
        <p:spPr>
          <a:xfrm rot="5400000">
            <a:off x="8577320" y="3584928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5" name="Google Shape;1455;p70"/>
          <p:cNvSpPr/>
          <p:nvPr/>
        </p:nvSpPr>
        <p:spPr>
          <a:xfrm>
            <a:off x="6020291" y="2293285"/>
            <a:ext cx="368365" cy="685586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6" name="Google Shape;1456;p70"/>
          <p:cNvSpPr/>
          <p:nvPr/>
        </p:nvSpPr>
        <p:spPr>
          <a:xfrm>
            <a:off x="6372846" y="2428741"/>
            <a:ext cx="251465" cy="48333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7" name="Google Shape;1457;p70"/>
          <p:cNvSpPr/>
          <p:nvPr/>
        </p:nvSpPr>
        <p:spPr>
          <a:xfrm>
            <a:off x="6615478" y="2372904"/>
            <a:ext cx="203666" cy="407423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8" name="Google Shape;1458;p70"/>
          <p:cNvSpPr/>
          <p:nvPr/>
        </p:nvSpPr>
        <p:spPr>
          <a:xfrm>
            <a:off x="6099190" y="1909359"/>
            <a:ext cx="565943" cy="516557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9" name="Google Shape;1459;p70"/>
          <p:cNvSpPr txBox="1"/>
          <p:nvPr/>
        </p:nvSpPr>
        <p:spPr>
          <a:xfrm>
            <a:off x="3070685" y="87603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0" name="Google Shape;1460;p70"/>
          <p:cNvSpPr txBox="1"/>
          <p:nvPr/>
        </p:nvSpPr>
        <p:spPr>
          <a:xfrm>
            <a:off x="3012094" y="519663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1" name="Google Shape;1461;p70"/>
          <p:cNvSpPr txBox="1"/>
          <p:nvPr/>
        </p:nvSpPr>
        <p:spPr>
          <a:xfrm>
            <a:off x="7009644" y="1371338"/>
            <a:ext cx="13690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ROI Pooling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62" name="Google Shape;1462;p70"/>
          <p:cNvCxnSpPr>
            <a:stCxn id="1415" idx="0"/>
          </p:cNvCxnSpPr>
          <p:nvPr/>
        </p:nvCxnSpPr>
        <p:spPr>
          <a:xfrm rot="-5400000">
            <a:off x="1867547" y="1200892"/>
            <a:ext cx="362100" cy="1643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63" name="Google Shape;1463;p70"/>
          <p:cNvCxnSpPr>
            <a:stCxn id="1415" idx="2"/>
          </p:cNvCxnSpPr>
          <p:nvPr/>
        </p:nvCxnSpPr>
        <p:spPr>
          <a:xfrm flipH="1" rot="-5400000">
            <a:off x="1978547" y="3604156"/>
            <a:ext cx="394200" cy="18972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64" name="Google Shape;1464;p70"/>
          <p:cNvCxnSpPr/>
          <p:nvPr/>
        </p:nvCxnSpPr>
        <p:spPr>
          <a:xfrm rot="10800000">
            <a:off x="6266123" y="3390900"/>
            <a:ext cx="0" cy="65101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65" name="Google Shape;1465;p70"/>
          <p:cNvSpPr txBox="1"/>
          <p:nvPr/>
        </p:nvSpPr>
        <p:spPr>
          <a:xfrm>
            <a:off x="3041701" y="2810241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Extractor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7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R-CNN</a:t>
            </a:r>
            <a:endParaRPr/>
          </a:p>
        </p:txBody>
      </p:sp>
      <p:pic>
        <p:nvPicPr>
          <p:cNvPr id="1472" name="Google Shape;147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45" y="2203492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73" name="Google Shape;1473;p71"/>
          <p:cNvCxnSpPr/>
          <p:nvPr/>
        </p:nvCxnSpPr>
        <p:spPr>
          <a:xfrm>
            <a:off x="4416464" y="46831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74" name="Google Shape;1474;p71"/>
          <p:cNvCxnSpPr/>
          <p:nvPr/>
        </p:nvCxnSpPr>
        <p:spPr>
          <a:xfrm>
            <a:off x="4568840" y="20796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75" name="Google Shape;1475;p71"/>
          <p:cNvCxnSpPr/>
          <p:nvPr/>
        </p:nvCxnSpPr>
        <p:spPr>
          <a:xfrm>
            <a:off x="7407594" y="2397196"/>
            <a:ext cx="61880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476" name="Google Shape;147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1322" y="4364759"/>
            <a:ext cx="2086403" cy="21521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7" name="Google Shape;1477;p71"/>
          <p:cNvSpPr/>
          <p:nvPr/>
        </p:nvSpPr>
        <p:spPr>
          <a:xfrm>
            <a:off x="5437742" y="5137941"/>
            <a:ext cx="743559" cy="138388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8" name="Google Shape;1478;p71"/>
          <p:cNvSpPr/>
          <p:nvPr/>
        </p:nvSpPr>
        <p:spPr>
          <a:xfrm>
            <a:off x="6149388" y="5411363"/>
            <a:ext cx="507592" cy="97562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9" name="Google Shape;1479;p71"/>
          <p:cNvSpPr/>
          <p:nvPr/>
        </p:nvSpPr>
        <p:spPr>
          <a:xfrm>
            <a:off x="6639151" y="5298653"/>
            <a:ext cx="411107" cy="82239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0" name="Google Shape;1480;p71"/>
          <p:cNvSpPr/>
          <p:nvPr/>
        </p:nvSpPr>
        <p:spPr>
          <a:xfrm>
            <a:off x="5597002" y="4362971"/>
            <a:ext cx="1142379" cy="104268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81" name="Google Shape;1481;p71"/>
          <p:cNvGrpSpPr/>
          <p:nvPr/>
        </p:nvGrpSpPr>
        <p:grpSpPr>
          <a:xfrm>
            <a:off x="3364195" y="4168916"/>
            <a:ext cx="855759" cy="970564"/>
            <a:chOff x="6331733" y="2438418"/>
            <a:chExt cx="1567666" cy="1777981"/>
          </a:xfrm>
        </p:grpSpPr>
        <p:sp>
          <p:nvSpPr>
            <p:cNvPr id="1482" name="Google Shape;1482;p71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83" name="Google Shape;1483;p7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484" name="Google Shape;1484;p7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485" name="Google Shape;1485;p7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86" name="Google Shape;1486;p71"/>
          <p:cNvGrpSpPr/>
          <p:nvPr/>
        </p:nvGrpSpPr>
        <p:grpSpPr>
          <a:xfrm>
            <a:off x="3126453" y="1361831"/>
            <a:ext cx="1261070" cy="1430252"/>
            <a:chOff x="6331733" y="2438419"/>
            <a:chExt cx="1567666" cy="1777981"/>
          </a:xfrm>
        </p:grpSpPr>
        <p:sp>
          <p:nvSpPr>
            <p:cNvPr id="1487" name="Google Shape;1487;p7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88" name="Google Shape;1488;p7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489" name="Google Shape;1489;p7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490" name="Google Shape;1490;p7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91" name="Google Shape;1491;p71"/>
          <p:cNvGrpSpPr/>
          <p:nvPr/>
        </p:nvGrpSpPr>
        <p:grpSpPr>
          <a:xfrm>
            <a:off x="5152039" y="1153194"/>
            <a:ext cx="1853784" cy="1948225"/>
            <a:chOff x="2866692" y="1370010"/>
            <a:chExt cx="2369626" cy="2490347"/>
          </a:xfrm>
        </p:grpSpPr>
        <p:sp>
          <p:nvSpPr>
            <p:cNvPr id="1492" name="Google Shape;1492;p71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71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71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71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96" name="Google Shape;1496;p71"/>
          <p:cNvGrpSpPr/>
          <p:nvPr/>
        </p:nvGrpSpPr>
        <p:grpSpPr>
          <a:xfrm>
            <a:off x="8391512" y="1403006"/>
            <a:ext cx="3576370" cy="2628393"/>
            <a:chOff x="8201012" y="2165006"/>
            <a:chExt cx="3576370" cy="2628393"/>
          </a:xfrm>
        </p:grpSpPr>
        <p:cxnSp>
          <p:nvCxnSpPr>
            <p:cNvPr id="1497" name="Google Shape;1497;p71"/>
            <p:cNvCxnSpPr/>
            <p:nvPr/>
          </p:nvCxnSpPr>
          <p:spPr>
            <a:xfrm>
              <a:off x="11359319" y="2865820"/>
              <a:ext cx="0" cy="835849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8" name="Google Shape;1498;p71"/>
            <p:cNvSpPr/>
            <p:nvPr/>
          </p:nvSpPr>
          <p:spPr>
            <a:xfrm>
              <a:off x="11308467" y="2820900"/>
              <a:ext cx="104006" cy="100525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71"/>
            <p:cNvSpPr/>
            <p:nvPr/>
          </p:nvSpPr>
          <p:spPr>
            <a:xfrm>
              <a:off x="11308467" y="3232916"/>
              <a:ext cx="104006" cy="100525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71"/>
            <p:cNvSpPr/>
            <p:nvPr/>
          </p:nvSpPr>
          <p:spPr>
            <a:xfrm>
              <a:off x="11308467" y="3644936"/>
              <a:ext cx="104006" cy="100525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01" name="Google Shape;1501;p71"/>
            <p:cNvCxnSpPr/>
            <p:nvPr/>
          </p:nvCxnSpPr>
          <p:spPr>
            <a:xfrm>
              <a:off x="9102911" y="3260796"/>
              <a:ext cx="42582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1502" name="Google Shape;1502;p71"/>
            <p:cNvGrpSpPr/>
            <p:nvPr/>
          </p:nvGrpSpPr>
          <p:grpSpPr>
            <a:xfrm>
              <a:off x="11677889" y="2608844"/>
              <a:ext cx="99493" cy="1278597"/>
              <a:chOff x="8776603" y="4017619"/>
              <a:chExt cx="114801" cy="1475324"/>
            </a:xfrm>
          </p:grpSpPr>
          <p:cxnSp>
            <p:nvCxnSpPr>
              <p:cNvPr id="1503" name="Google Shape;1503;p71"/>
              <p:cNvCxnSpPr/>
              <p:nvPr/>
            </p:nvCxnSpPr>
            <p:spPr>
              <a:xfrm>
                <a:off x="8832733" y="4067204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04" name="Google Shape;1504;p71"/>
              <p:cNvSpPr/>
              <p:nvPr/>
            </p:nvSpPr>
            <p:spPr>
              <a:xfrm>
                <a:off x="8776603" y="4017619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05" name="Google Shape;1505;p71"/>
              <p:cNvSpPr/>
              <p:nvPr/>
            </p:nvSpPr>
            <p:spPr>
              <a:xfrm>
                <a:off x="8776603" y="4472407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06" name="Google Shape;1506;p71"/>
              <p:cNvSpPr/>
              <p:nvPr/>
            </p:nvSpPr>
            <p:spPr>
              <a:xfrm>
                <a:off x="8776603" y="4927195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07" name="Google Shape;1507;p71"/>
              <p:cNvSpPr/>
              <p:nvPr/>
            </p:nvSpPr>
            <p:spPr>
              <a:xfrm>
                <a:off x="8776603" y="5381984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cxnSp>
          <p:nvCxnSpPr>
            <p:cNvPr id="1508" name="Google Shape;1508;p71"/>
            <p:cNvCxnSpPr/>
            <p:nvPr/>
          </p:nvCxnSpPr>
          <p:spPr>
            <a:xfrm>
              <a:off x="10586360" y="3271006"/>
              <a:ext cx="42582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1509" name="Google Shape;1509;p71"/>
            <p:cNvGrpSpPr/>
            <p:nvPr/>
          </p:nvGrpSpPr>
          <p:grpSpPr>
            <a:xfrm>
              <a:off x="8201012" y="2165006"/>
              <a:ext cx="575343" cy="604654"/>
              <a:chOff x="2866692" y="1370010"/>
              <a:chExt cx="2369626" cy="2490347"/>
            </a:xfrm>
          </p:grpSpPr>
          <p:sp>
            <p:nvSpPr>
              <p:cNvPr id="1510" name="Google Shape;1510;p71"/>
              <p:cNvSpPr/>
              <p:nvPr/>
            </p:nvSpPr>
            <p:spPr>
              <a:xfrm>
                <a:off x="2866692" y="1370010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11" name="Google Shape;1511;p71"/>
              <p:cNvSpPr/>
              <p:nvPr/>
            </p:nvSpPr>
            <p:spPr>
              <a:xfrm>
                <a:off x="3097375" y="1640933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12" name="Google Shape;1512;p71"/>
              <p:cNvSpPr/>
              <p:nvPr/>
            </p:nvSpPr>
            <p:spPr>
              <a:xfrm>
                <a:off x="3328058" y="1911856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13" name="Google Shape;1513;p71"/>
              <p:cNvSpPr/>
              <p:nvPr/>
            </p:nvSpPr>
            <p:spPr>
              <a:xfrm>
                <a:off x="3558742" y="2182780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514" name="Google Shape;1514;p71"/>
            <p:cNvGrpSpPr/>
            <p:nvPr/>
          </p:nvGrpSpPr>
          <p:grpSpPr>
            <a:xfrm>
              <a:off x="8201012" y="2916008"/>
              <a:ext cx="575343" cy="604654"/>
              <a:chOff x="2866692" y="1370010"/>
              <a:chExt cx="2369626" cy="2490347"/>
            </a:xfrm>
          </p:grpSpPr>
          <p:sp>
            <p:nvSpPr>
              <p:cNvPr id="1515" name="Google Shape;1515;p71"/>
              <p:cNvSpPr/>
              <p:nvPr/>
            </p:nvSpPr>
            <p:spPr>
              <a:xfrm>
                <a:off x="2866692" y="1370010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16" name="Google Shape;1516;p71"/>
              <p:cNvSpPr/>
              <p:nvPr/>
            </p:nvSpPr>
            <p:spPr>
              <a:xfrm>
                <a:off x="3097375" y="1640933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17" name="Google Shape;1517;p71"/>
              <p:cNvSpPr/>
              <p:nvPr/>
            </p:nvSpPr>
            <p:spPr>
              <a:xfrm>
                <a:off x="3328058" y="1911856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18" name="Google Shape;1518;p71"/>
              <p:cNvSpPr/>
              <p:nvPr/>
            </p:nvSpPr>
            <p:spPr>
              <a:xfrm>
                <a:off x="3558742" y="2182780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519" name="Google Shape;1519;p71"/>
            <p:cNvGrpSpPr/>
            <p:nvPr/>
          </p:nvGrpSpPr>
          <p:grpSpPr>
            <a:xfrm>
              <a:off x="8201012" y="3648550"/>
              <a:ext cx="575343" cy="604654"/>
              <a:chOff x="2866692" y="1370010"/>
              <a:chExt cx="2369626" cy="2490347"/>
            </a:xfrm>
          </p:grpSpPr>
          <p:sp>
            <p:nvSpPr>
              <p:cNvPr id="1520" name="Google Shape;1520;p71"/>
              <p:cNvSpPr/>
              <p:nvPr/>
            </p:nvSpPr>
            <p:spPr>
              <a:xfrm>
                <a:off x="2866692" y="1370010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1" name="Google Shape;1521;p71"/>
              <p:cNvSpPr/>
              <p:nvPr/>
            </p:nvSpPr>
            <p:spPr>
              <a:xfrm>
                <a:off x="3097375" y="1640933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2" name="Google Shape;1522;p71"/>
              <p:cNvSpPr/>
              <p:nvPr/>
            </p:nvSpPr>
            <p:spPr>
              <a:xfrm>
                <a:off x="3328058" y="1911856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3" name="Google Shape;1523;p71"/>
              <p:cNvSpPr/>
              <p:nvPr/>
            </p:nvSpPr>
            <p:spPr>
              <a:xfrm>
                <a:off x="3558742" y="2182780"/>
                <a:ext cx="1677576" cy="1677577"/>
              </a:xfrm>
              <a:prstGeom prst="rect">
                <a:avLst/>
              </a:prstGeom>
              <a:solidFill>
                <a:srgbClr val="780C4F"/>
              </a:solidFill>
              <a:ln cap="flat" cmpd="sng" w="381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24" name="Google Shape;1524;p71"/>
            <p:cNvSpPr txBox="1"/>
            <p:nvPr/>
          </p:nvSpPr>
          <p:spPr>
            <a:xfrm rot="5400000">
              <a:off x="8386820" y="4346928"/>
              <a:ext cx="489840" cy="4031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5" name="Google Shape;1525;p71"/>
            <p:cNvGrpSpPr/>
            <p:nvPr/>
          </p:nvGrpSpPr>
          <p:grpSpPr>
            <a:xfrm>
              <a:off x="9871972" y="2237511"/>
              <a:ext cx="376944" cy="427514"/>
              <a:chOff x="6331733" y="2438419"/>
              <a:chExt cx="1567666" cy="1777981"/>
            </a:xfrm>
          </p:grpSpPr>
          <p:sp>
            <p:nvSpPr>
              <p:cNvPr id="1526" name="Google Shape;1526;p71"/>
              <p:cNvSpPr/>
              <p:nvPr/>
            </p:nvSpPr>
            <p:spPr>
              <a:xfrm rot="5400000">
                <a:off x="6226576" y="2543576"/>
                <a:ext cx="1777981" cy="1567666"/>
              </a:xfrm>
              <a:prstGeom prst="trapezoid">
                <a:avLst>
                  <a:gd fmla="val 25000" name="adj"/>
                </a:avLst>
              </a:prstGeom>
              <a:solidFill>
                <a:srgbClr val="283E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1527" name="Google Shape;1527;p71"/>
              <p:cNvGrpSpPr/>
              <p:nvPr/>
            </p:nvGrpSpPr>
            <p:grpSpPr>
              <a:xfrm>
                <a:off x="6509952" y="2785957"/>
                <a:ext cx="1239616" cy="991977"/>
                <a:chOff x="4556352" y="2559881"/>
                <a:chExt cx="1466484" cy="1173523"/>
              </a:xfrm>
            </p:grpSpPr>
            <p:pic>
              <p:nvPicPr>
                <p:cNvPr descr="C:\Users\LK\Kocherga\gear.png" id="1528" name="Google Shape;1528;p7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556352" y="2559881"/>
                  <a:ext cx="1011393" cy="10113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:\Users\LK\Kocherga\gear.png" id="1529" name="Google Shape;1529;p7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-619249">
                  <a:off x="5329937" y="3040505"/>
                  <a:ext cx="640689" cy="6406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530" name="Google Shape;1530;p71"/>
            <p:cNvGrpSpPr/>
            <p:nvPr/>
          </p:nvGrpSpPr>
          <p:grpSpPr>
            <a:xfrm>
              <a:off x="9871972" y="3026220"/>
              <a:ext cx="376944" cy="427514"/>
              <a:chOff x="6331733" y="2438419"/>
              <a:chExt cx="1567666" cy="1777981"/>
            </a:xfrm>
          </p:grpSpPr>
          <p:sp>
            <p:nvSpPr>
              <p:cNvPr id="1531" name="Google Shape;1531;p71"/>
              <p:cNvSpPr/>
              <p:nvPr/>
            </p:nvSpPr>
            <p:spPr>
              <a:xfrm rot="5400000">
                <a:off x="6226576" y="2543576"/>
                <a:ext cx="1777981" cy="1567666"/>
              </a:xfrm>
              <a:prstGeom prst="trapezoid">
                <a:avLst>
                  <a:gd fmla="val 25000" name="adj"/>
                </a:avLst>
              </a:prstGeom>
              <a:solidFill>
                <a:srgbClr val="283E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1532" name="Google Shape;1532;p71"/>
              <p:cNvGrpSpPr/>
              <p:nvPr/>
            </p:nvGrpSpPr>
            <p:grpSpPr>
              <a:xfrm>
                <a:off x="6509952" y="2785957"/>
                <a:ext cx="1239616" cy="991977"/>
                <a:chOff x="4556352" y="2559881"/>
                <a:chExt cx="1466484" cy="1173523"/>
              </a:xfrm>
            </p:grpSpPr>
            <p:pic>
              <p:nvPicPr>
                <p:cNvPr descr="C:\Users\LK\Kocherga\gear.png" id="1533" name="Google Shape;1533;p7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556352" y="2559881"/>
                  <a:ext cx="1011393" cy="10113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:\Users\LK\Kocherga\gear.png" id="1534" name="Google Shape;1534;p7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-619249">
                  <a:off x="5329937" y="3040505"/>
                  <a:ext cx="640689" cy="6406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535" name="Google Shape;1535;p71"/>
            <p:cNvGrpSpPr/>
            <p:nvPr/>
          </p:nvGrpSpPr>
          <p:grpSpPr>
            <a:xfrm>
              <a:off x="9871972" y="3805895"/>
              <a:ext cx="376944" cy="427514"/>
              <a:chOff x="6331733" y="2438419"/>
              <a:chExt cx="1567666" cy="1777981"/>
            </a:xfrm>
          </p:grpSpPr>
          <p:sp>
            <p:nvSpPr>
              <p:cNvPr id="1536" name="Google Shape;1536;p71"/>
              <p:cNvSpPr/>
              <p:nvPr/>
            </p:nvSpPr>
            <p:spPr>
              <a:xfrm rot="5400000">
                <a:off x="6226576" y="2543576"/>
                <a:ext cx="1777981" cy="1567666"/>
              </a:xfrm>
              <a:prstGeom prst="trapezoid">
                <a:avLst>
                  <a:gd fmla="val 25000" name="adj"/>
                </a:avLst>
              </a:prstGeom>
              <a:solidFill>
                <a:srgbClr val="283E00"/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1537" name="Google Shape;1537;p71"/>
              <p:cNvGrpSpPr/>
              <p:nvPr/>
            </p:nvGrpSpPr>
            <p:grpSpPr>
              <a:xfrm>
                <a:off x="6509952" y="2785957"/>
                <a:ext cx="1239616" cy="991977"/>
                <a:chOff x="4556352" y="2559881"/>
                <a:chExt cx="1466484" cy="1173523"/>
              </a:xfrm>
            </p:grpSpPr>
            <p:pic>
              <p:nvPicPr>
                <p:cNvPr descr="C:\Users\LK\Kocherga\gear.png" id="1538" name="Google Shape;1538;p7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556352" y="2559881"/>
                  <a:ext cx="1011393" cy="10113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:\Users\LK\Kocherga\gear.png" id="1539" name="Google Shape;1539;p7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-619249">
                  <a:off x="5329937" y="3040505"/>
                  <a:ext cx="640689" cy="6406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540" name="Google Shape;1540;p71"/>
            <p:cNvSpPr txBox="1"/>
            <p:nvPr/>
          </p:nvSpPr>
          <p:spPr>
            <a:xfrm rot="5400000">
              <a:off x="9913962" y="4308828"/>
              <a:ext cx="489840" cy="4031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541" name="Google Shape;1541;p71"/>
          <p:cNvSpPr/>
          <p:nvPr/>
        </p:nvSpPr>
        <p:spPr>
          <a:xfrm>
            <a:off x="6020291" y="2293285"/>
            <a:ext cx="368365" cy="685586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2" name="Google Shape;1542;p71"/>
          <p:cNvSpPr/>
          <p:nvPr/>
        </p:nvSpPr>
        <p:spPr>
          <a:xfrm>
            <a:off x="6372846" y="2428741"/>
            <a:ext cx="251465" cy="483330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3" name="Google Shape;1543;p71"/>
          <p:cNvSpPr/>
          <p:nvPr/>
        </p:nvSpPr>
        <p:spPr>
          <a:xfrm>
            <a:off x="6615478" y="2372904"/>
            <a:ext cx="203666" cy="407423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4" name="Google Shape;1544;p71"/>
          <p:cNvSpPr/>
          <p:nvPr/>
        </p:nvSpPr>
        <p:spPr>
          <a:xfrm>
            <a:off x="6099190" y="1909359"/>
            <a:ext cx="565943" cy="516557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5" name="Google Shape;1545;p71"/>
          <p:cNvSpPr txBox="1"/>
          <p:nvPr/>
        </p:nvSpPr>
        <p:spPr>
          <a:xfrm>
            <a:off x="3070685" y="87603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6" name="Google Shape;1546;p71"/>
          <p:cNvSpPr txBox="1"/>
          <p:nvPr/>
        </p:nvSpPr>
        <p:spPr>
          <a:xfrm>
            <a:off x="3012094" y="519663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7" name="Google Shape;1547;p71"/>
          <p:cNvSpPr txBox="1"/>
          <p:nvPr/>
        </p:nvSpPr>
        <p:spPr>
          <a:xfrm>
            <a:off x="7009644" y="1371338"/>
            <a:ext cx="13690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ROI Pooling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8" name="Google Shape;1548;p71"/>
          <p:cNvSpPr txBox="1"/>
          <p:nvPr/>
        </p:nvSpPr>
        <p:spPr>
          <a:xfrm>
            <a:off x="9016243" y="598340"/>
            <a:ext cx="24715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 + регрессор</a:t>
            </a:r>
            <a:endParaRPr/>
          </a:p>
        </p:txBody>
      </p:sp>
      <p:cxnSp>
        <p:nvCxnSpPr>
          <p:cNvPr id="1549" name="Google Shape;1549;p71"/>
          <p:cNvCxnSpPr>
            <a:stCxn id="1472" idx="0"/>
          </p:cNvCxnSpPr>
          <p:nvPr/>
        </p:nvCxnSpPr>
        <p:spPr>
          <a:xfrm rot="-5400000">
            <a:off x="1867547" y="1200892"/>
            <a:ext cx="362100" cy="1643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50" name="Google Shape;1550;p71"/>
          <p:cNvCxnSpPr>
            <a:stCxn id="1472" idx="2"/>
          </p:cNvCxnSpPr>
          <p:nvPr/>
        </p:nvCxnSpPr>
        <p:spPr>
          <a:xfrm flipH="1" rot="-5400000">
            <a:off x="1978547" y="3604156"/>
            <a:ext cx="394200" cy="18972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51" name="Google Shape;1551;p71"/>
          <p:cNvCxnSpPr/>
          <p:nvPr/>
        </p:nvCxnSpPr>
        <p:spPr>
          <a:xfrm rot="10800000">
            <a:off x="6266123" y="3390900"/>
            <a:ext cx="0" cy="65101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52" name="Google Shape;1552;p71"/>
          <p:cNvSpPr txBox="1"/>
          <p:nvPr/>
        </p:nvSpPr>
        <p:spPr>
          <a:xfrm>
            <a:off x="3041701" y="2810241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Extractor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7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</a:t>
            </a:r>
            <a:r>
              <a:rPr lang="en-US">
                <a:solidFill>
                  <a:srgbClr val="76B900"/>
                </a:solidFill>
              </a:rPr>
              <a:t>ER</a:t>
            </a:r>
            <a:r>
              <a:rPr lang="en-US"/>
              <a:t> R-CNN</a:t>
            </a:r>
            <a:endParaRPr/>
          </a:p>
        </p:txBody>
      </p:sp>
      <p:pic>
        <p:nvPicPr>
          <p:cNvPr id="1559" name="Google Shape;155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070" y="3510473"/>
            <a:ext cx="1984058" cy="204659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60" name="Google Shape;1560;p72"/>
          <p:cNvCxnSpPr/>
          <p:nvPr/>
        </p:nvCxnSpPr>
        <p:spPr>
          <a:xfrm>
            <a:off x="4493425" y="2305939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561" name="Google Shape;1561;p72"/>
          <p:cNvGrpSpPr/>
          <p:nvPr/>
        </p:nvGrpSpPr>
        <p:grpSpPr>
          <a:xfrm>
            <a:off x="1856085" y="1836193"/>
            <a:ext cx="1105778" cy="1254126"/>
            <a:chOff x="6331733" y="2438419"/>
            <a:chExt cx="1567666" cy="1777981"/>
          </a:xfrm>
        </p:grpSpPr>
        <p:sp>
          <p:nvSpPr>
            <p:cNvPr id="1562" name="Google Shape;1562;p7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63" name="Google Shape;1563;p7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564" name="Google Shape;1564;p7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565" name="Google Shape;1565;p7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66" name="Google Shape;1566;p72"/>
          <p:cNvGrpSpPr/>
          <p:nvPr/>
        </p:nvGrpSpPr>
        <p:grpSpPr>
          <a:xfrm>
            <a:off x="3728037" y="1379437"/>
            <a:ext cx="1853784" cy="1948225"/>
            <a:chOff x="2866692" y="1370010"/>
            <a:chExt cx="2369626" cy="2490347"/>
          </a:xfrm>
        </p:grpSpPr>
        <p:sp>
          <p:nvSpPr>
            <p:cNvPr id="1567" name="Google Shape;1567;p72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68" name="Google Shape;1568;p72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69" name="Google Shape;1569;p72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70" name="Google Shape;1570;p72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571" name="Google Shape;1571;p72"/>
          <p:cNvSpPr txBox="1"/>
          <p:nvPr/>
        </p:nvSpPr>
        <p:spPr>
          <a:xfrm>
            <a:off x="1646534" y="1038003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Extractor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72" name="Google Shape;1572;p72"/>
          <p:cNvCxnSpPr/>
          <p:nvPr/>
        </p:nvCxnSpPr>
        <p:spPr>
          <a:xfrm>
            <a:off x="3134155" y="246289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73" name="Google Shape;1573;p72"/>
          <p:cNvCxnSpPr>
            <a:stCxn id="1559" idx="0"/>
            <a:endCxn id="1562" idx="2"/>
          </p:cNvCxnSpPr>
          <p:nvPr/>
        </p:nvCxnSpPr>
        <p:spPr>
          <a:xfrm rot="-5400000">
            <a:off x="1091499" y="2745773"/>
            <a:ext cx="1047300" cy="482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ЗАДАЧИ В КОМПЬЮТЕРНОМ ЗРЕНИИ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528" y="1116359"/>
            <a:ext cx="2526496" cy="230845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308" y="1116359"/>
            <a:ext cx="2526496" cy="230845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7088" y="1116359"/>
            <a:ext cx="2520728" cy="230845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8"/>
          <p:cNvSpPr/>
          <p:nvPr/>
        </p:nvSpPr>
        <p:spPr>
          <a:xfrm>
            <a:off x="5129717" y="1285215"/>
            <a:ext cx="1632530" cy="1756109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9528" y="3790068"/>
            <a:ext cx="2526496" cy="260612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8"/>
          <p:cNvSpPr/>
          <p:nvPr/>
        </p:nvSpPr>
        <p:spPr>
          <a:xfrm>
            <a:off x="3651251" y="4911582"/>
            <a:ext cx="425450" cy="1017131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3092451" y="5060760"/>
            <a:ext cx="533400" cy="115436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2235201" y="4886532"/>
            <a:ext cx="812799" cy="1537180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" name="Google Shape;210;p28"/>
          <p:cNvSpPr/>
          <p:nvPr/>
        </p:nvSpPr>
        <p:spPr>
          <a:xfrm rot="-2700000">
            <a:off x="6506351" y="2527299"/>
            <a:ext cx="890528" cy="482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4031F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8308" y="3790068"/>
            <a:ext cx="2526496" cy="260612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7088" y="3790068"/>
            <a:ext cx="2526496" cy="260612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7088" y="3791464"/>
            <a:ext cx="2526496" cy="260612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08308" y="3791464"/>
            <a:ext cx="2526496" cy="260612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8"/>
          <p:cNvSpPr/>
          <p:nvPr/>
        </p:nvSpPr>
        <p:spPr>
          <a:xfrm rot="-2700000">
            <a:off x="9481734" y="5500339"/>
            <a:ext cx="890528" cy="482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4031F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28"/>
          <p:cNvSpPr/>
          <p:nvPr/>
        </p:nvSpPr>
        <p:spPr>
          <a:xfrm rot="-2700000">
            <a:off x="3715372" y="5500340"/>
            <a:ext cx="890528" cy="482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4031F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7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</a:t>
            </a:r>
            <a:r>
              <a:rPr lang="en-US">
                <a:solidFill>
                  <a:srgbClr val="76B900"/>
                </a:solidFill>
              </a:rPr>
              <a:t>ER</a:t>
            </a:r>
            <a:r>
              <a:rPr lang="en-US"/>
              <a:t> R-CNN</a:t>
            </a:r>
            <a:endParaRPr/>
          </a:p>
        </p:txBody>
      </p:sp>
      <p:pic>
        <p:nvPicPr>
          <p:cNvPr id="1580" name="Google Shape;158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070" y="3510473"/>
            <a:ext cx="1984058" cy="204659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81" name="Google Shape;1581;p73"/>
          <p:cNvCxnSpPr/>
          <p:nvPr/>
        </p:nvCxnSpPr>
        <p:spPr>
          <a:xfrm>
            <a:off x="4493425" y="2305939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582" name="Google Shape;1582;p73"/>
          <p:cNvGrpSpPr/>
          <p:nvPr/>
        </p:nvGrpSpPr>
        <p:grpSpPr>
          <a:xfrm>
            <a:off x="5362677" y="4253758"/>
            <a:ext cx="855759" cy="970564"/>
            <a:chOff x="6331733" y="2438418"/>
            <a:chExt cx="1567666" cy="1777981"/>
          </a:xfrm>
        </p:grpSpPr>
        <p:sp>
          <p:nvSpPr>
            <p:cNvPr id="1583" name="Google Shape;1583;p73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84" name="Google Shape;1584;p7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585" name="Google Shape;1585;p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586" name="Google Shape;1586;p7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87" name="Google Shape;1587;p73"/>
          <p:cNvGrpSpPr/>
          <p:nvPr/>
        </p:nvGrpSpPr>
        <p:grpSpPr>
          <a:xfrm>
            <a:off x="1856085" y="1836193"/>
            <a:ext cx="1105778" cy="1254126"/>
            <a:chOff x="6331733" y="2438419"/>
            <a:chExt cx="1567666" cy="1777981"/>
          </a:xfrm>
        </p:grpSpPr>
        <p:sp>
          <p:nvSpPr>
            <p:cNvPr id="1588" name="Google Shape;1588;p7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89" name="Google Shape;1589;p7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590" name="Google Shape;1590;p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591" name="Google Shape;1591;p7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92" name="Google Shape;1592;p73"/>
          <p:cNvGrpSpPr/>
          <p:nvPr/>
        </p:nvGrpSpPr>
        <p:grpSpPr>
          <a:xfrm>
            <a:off x="3728037" y="1379437"/>
            <a:ext cx="1853784" cy="1948225"/>
            <a:chOff x="2866692" y="1370010"/>
            <a:chExt cx="2369626" cy="2490347"/>
          </a:xfrm>
        </p:grpSpPr>
        <p:sp>
          <p:nvSpPr>
            <p:cNvPr id="1593" name="Google Shape;1593;p73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73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73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73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597" name="Google Shape;1597;p73"/>
          <p:cNvGrpSpPr/>
          <p:nvPr/>
        </p:nvGrpSpPr>
        <p:grpSpPr>
          <a:xfrm>
            <a:off x="7127457" y="4289918"/>
            <a:ext cx="798853" cy="1069512"/>
            <a:chOff x="4530301" y="1909359"/>
            <a:chExt cx="798853" cy="1069512"/>
          </a:xfrm>
        </p:grpSpPr>
        <p:sp>
          <p:nvSpPr>
            <p:cNvPr id="1598" name="Google Shape;1598;p73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73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73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73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02" name="Google Shape;1602;p73"/>
          <p:cNvSpPr txBox="1"/>
          <p:nvPr/>
        </p:nvSpPr>
        <p:spPr>
          <a:xfrm>
            <a:off x="1646534" y="1038003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Extractor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3" name="Google Shape;1603;p73"/>
          <p:cNvSpPr txBox="1"/>
          <p:nvPr/>
        </p:nvSpPr>
        <p:spPr>
          <a:xfrm>
            <a:off x="4935162" y="5290904"/>
            <a:ext cx="16591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</a:t>
            </a:r>
            <a:endParaRPr sz="20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04" name="Google Shape;1604;p73"/>
          <p:cNvCxnSpPr>
            <a:stCxn id="1596" idx="2"/>
            <a:endCxn id="1583" idx="2"/>
          </p:cNvCxnSpPr>
          <p:nvPr/>
        </p:nvCxnSpPr>
        <p:spPr>
          <a:xfrm flipH="1" rot="-5400000">
            <a:off x="4438428" y="3814862"/>
            <a:ext cx="1411500" cy="437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05" name="Google Shape;1605;p73"/>
          <p:cNvCxnSpPr/>
          <p:nvPr/>
        </p:nvCxnSpPr>
        <p:spPr>
          <a:xfrm>
            <a:off x="6405804" y="4759852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06" name="Google Shape;1606;p73"/>
          <p:cNvCxnSpPr/>
          <p:nvPr/>
        </p:nvCxnSpPr>
        <p:spPr>
          <a:xfrm>
            <a:off x="3134155" y="246289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07" name="Google Shape;1607;p73"/>
          <p:cNvCxnSpPr>
            <a:stCxn id="1580" idx="0"/>
            <a:endCxn id="1588" idx="2"/>
          </p:cNvCxnSpPr>
          <p:nvPr/>
        </p:nvCxnSpPr>
        <p:spPr>
          <a:xfrm rot="-5400000">
            <a:off x="1091499" y="2745773"/>
            <a:ext cx="1047300" cy="482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</a:t>
            </a:r>
            <a:r>
              <a:rPr lang="en-US">
                <a:solidFill>
                  <a:srgbClr val="76B900"/>
                </a:solidFill>
              </a:rPr>
              <a:t>ER</a:t>
            </a:r>
            <a:r>
              <a:rPr lang="en-US"/>
              <a:t> R-CNN</a:t>
            </a:r>
            <a:endParaRPr/>
          </a:p>
        </p:txBody>
      </p:sp>
      <p:pic>
        <p:nvPicPr>
          <p:cNvPr id="1614" name="Google Shape;161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070" y="3510473"/>
            <a:ext cx="1984058" cy="204659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15" name="Google Shape;1615;p74"/>
          <p:cNvCxnSpPr/>
          <p:nvPr/>
        </p:nvCxnSpPr>
        <p:spPr>
          <a:xfrm>
            <a:off x="4493425" y="2305939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616" name="Google Shape;1616;p74"/>
          <p:cNvGrpSpPr/>
          <p:nvPr/>
        </p:nvGrpSpPr>
        <p:grpSpPr>
          <a:xfrm>
            <a:off x="5362677" y="4253758"/>
            <a:ext cx="855759" cy="970564"/>
            <a:chOff x="6331733" y="2438418"/>
            <a:chExt cx="1567666" cy="1777981"/>
          </a:xfrm>
        </p:grpSpPr>
        <p:sp>
          <p:nvSpPr>
            <p:cNvPr id="1617" name="Google Shape;1617;p74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618" name="Google Shape;1618;p7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19" name="Google Shape;1619;p7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20" name="Google Shape;1620;p7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21" name="Google Shape;1621;p74"/>
          <p:cNvGrpSpPr/>
          <p:nvPr/>
        </p:nvGrpSpPr>
        <p:grpSpPr>
          <a:xfrm>
            <a:off x="1856085" y="1836193"/>
            <a:ext cx="1105778" cy="1254126"/>
            <a:chOff x="6331733" y="2438419"/>
            <a:chExt cx="1567666" cy="1777981"/>
          </a:xfrm>
        </p:grpSpPr>
        <p:sp>
          <p:nvSpPr>
            <p:cNvPr id="1622" name="Google Shape;1622;p74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623" name="Google Shape;1623;p7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24" name="Google Shape;1624;p7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25" name="Google Shape;1625;p7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26" name="Google Shape;1626;p74"/>
          <p:cNvGrpSpPr/>
          <p:nvPr/>
        </p:nvGrpSpPr>
        <p:grpSpPr>
          <a:xfrm>
            <a:off x="3728037" y="1379437"/>
            <a:ext cx="1853784" cy="1948225"/>
            <a:chOff x="2866692" y="1370010"/>
            <a:chExt cx="2369626" cy="2490347"/>
          </a:xfrm>
        </p:grpSpPr>
        <p:sp>
          <p:nvSpPr>
            <p:cNvPr id="1627" name="Google Shape;1627;p74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8" name="Google Shape;1628;p74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9" name="Google Shape;1629;p74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0" name="Google Shape;1630;p74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31" name="Google Shape;1631;p74"/>
          <p:cNvGrpSpPr/>
          <p:nvPr/>
        </p:nvGrpSpPr>
        <p:grpSpPr>
          <a:xfrm>
            <a:off x="7127457" y="4289918"/>
            <a:ext cx="798853" cy="1069512"/>
            <a:chOff x="4530301" y="1909359"/>
            <a:chExt cx="798853" cy="1069512"/>
          </a:xfrm>
        </p:grpSpPr>
        <p:sp>
          <p:nvSpPr>
            <p:cNvPr id="1632" name="Google Shape;1632;p74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3" name="Google Shape;1633;p74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4" name="Google Shape;1634;p74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5" name="Google Shape;1635;p74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36" name="Google Shape;1636;p74"/>
          <p:cNvSpPr txBox="1"/>
          <p:nvPr/>
        </p:nvSpPr>
        <p:spPr>
          <a:xfrm>
            <a:off x="1646534" y="1038003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Extractor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7" name="Google Shape;1637;p74"/>
          <p:cNvSpPr txBox="1"/>
          <p:nvPr/>
        </p:nvSpPr>
        <p:spPr>
          <a:xfrm>
            <a:off x="4935162" y="5290904"/>
            <a:ext cx="16591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38" name="Google Shape;1638;p74"/>
          <p:cNvCxnSpPr>
            <a:stCxn id="1630" idx="2"/>
            <a:endCxn id="1617" idx="2"/>
          </p:cNvCxnSpPr>
          <p:nvPr/>
        </p:nvCxnSpPr>
        <p:spPr>
          <a:xfrm flipH="1" rot="-5400000">
            <a:off x="4438428" y="3814862"/>
            <a:ext cx="1411500" cy="437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9" name="Google Shape;1639;p74"/>
          <p:cNvCxnSpPr/>
          <p:nvPr/>
        </p:nvCxnSpPr>
        <p:spPr>
          <a:xfrm>
            <a:off x="5669965" y="246289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640" name="Google Shape;1640;p74"/>
          <p:cNvGrpSpPr/>
          <p:nvPr/>
        </p:nvGrpSpPr>
        <p:grpSpPr>
          <a:xfrm>
            <a:off x="6226694" y="1379437"/>
            <a:ext cx="1853784" cy="1948225"/>
            <a:chOff x="5152039" y="1153194"/>
            <a:chExt cx="1853784" cy="1948225"/>
          </a:xfrm>
        </p:grpSpPr>
        <p:grpSp>
          <p:nvGrpSpPr>
            <p:cNvPr id="1641" name="Google Shape;1641;p74"/>
            <p:cNvGrpSpPr/>
            <p:nvPr/>
          </p:nvGrpSpPr>
          <p:grpSpPr>
            <a:xfrm>
              <a:off x="5152039" y="1153194"/>
              <a:ext cx="1853784" cy="1948225"/>
              <a:chOff x="2866692" y="1370010"/>
              <a:chExt cx="2369626" cy="2490347"/>
            </a:xfrm>
          </p:grpSpPr>
          <p:sp>
            <p:nvSpPr>
              <p:cNvPr id="1642" name="Google Shape;1642;p74"/>
              <p:cNvSpPr/>
              <p:nvPr/>
            </p:nvSpPr>
            <p:spPr>
              <a:xfrm>
                <a:off x="2866692" y="1370010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43" name="Google Shape;1643;p74"/>
              <p:cNvSpPr/>
              <p:nvPr/>
            </p:nvSpPr>
            <p:spPr>
              <a:xfrm>
                <a:off x="3097375" y="1640933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44" name="Google Shape;1644;p74"/>
              <p:cNvSpPr/>
              <p:nvPr/>
            </p:nvSpPr>
            <p:spPr>
              <a:xfrm>
                <a:off x="3328058" y="1911856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45" name="Google Shape;1645;p74"/>
              <p:cNvSpPr/>
              <p:nvPr/>
            </p:nvSpPr>
            <p:spPr>
              <a:xfrm>
                <a:off x="3558742" y="2182780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646" name="Google Shape;1646;p74"/>
            <p:cNvSpPr/>
            <p:nvPr/>
          </p:nvSpPr>
          <p:spPr>
            <a:xfrm>
              <a:off x="602029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47" name="Google Shape;1647;p74"/>
            <p:cNvSpPr/>
            <p:nvPr/>
          </p:nvSpPr>
          <p:spPr>
            <a:xfrm>
              <a:off x="637284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48" name="Google Shape;1648;p74"/>
            <p:cNvSpPr/>
            <p:nvPr/>
          </p:nvSpPr>
          <p:spPr>
            <a:xfrm>
              <a:off x="661547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49" name="Google Shape;1649;p74"/>
            <p:cNvSpPr/>
            <p:nvPr/>
          </p:nvSpPr>
          <p:spPr>
            <a:xfrm>
              <a:off x="609919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650" name="Google Shape;1650;p74"/>
          <p:cNvCxnSpPr/>
          <p:nvPr/>
        </p:nvCxnSpPr>
        <p:spPr>
          <a:xfrm>
            <a:off x="6405804" y="4759852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51" name="Google Shape;1651;p74"/>
          <p:cNvCxnSpPr/>
          <p:nvPr/>
        </p:nvCxnSpPr>
        <p:spPr>
          <a:xfrm rot="10800000">
            <a:off x="7424853" y="3516192"/>
            <a:ext cx="0" cy="53384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52" name="Google Shape;1652;p74"/>
          <p:cNvCxnSpPr/>
          <p:nvPr/>
        </p:nvCxnSpPr>
        <p:spPr>
          <a:xfrm>
            <a:off x="3134155" y="246289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53" name="Google Shape;1653;p74"/>
          <p:cNvCxnSpPr>
            <a:stCxn id="1614" idx="0"/>
            <a:endCxn id="1622" idx="2"/>
          </p:cNvCxnSpPr>
          <p:nvPr/>
        </p:nvCxnSpPr>
        <p:spPr>
          <a:xfrm rot="-5400000">
            <a:off x="1091499" y="2745773"/>
            <a:ext cx="1047300" cy="482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7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</a:t>
            </a:r>
            <a:r>
              <a:rPr lang="en-US">
                <a:solidFill>
                  <a:srgbClr val="76B900"/>
                </a:solidFill>
              </a:rPr>
              <a:t>ER</a:t>
            </a:r>
            <a:r>
              <a:rPr lang="en-US"/>
              <a:t> R-CNN</a:t>
            </a:r>
            <a:endParaRPr/>
          </a:p>
        </p:txBody>
      </p:sp>
      <p:pic>
        <p:nvPicPr>
          <p:cNvPr id="1660" name="Google Shape;166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070" y="3510473"/>
            <a:ext cx="1984058" cy="204659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61" name="Google Shape;1661;p75"/>
          <p:cNvCxnSpPr/>
          <p:nvPr/>
        </p:nvCxnSpPr>
        <p:spPr>
          <a:xfrm>
            <a:off x="4493425" y="2305939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662" name="Google Shape;1662;p75"/>
          <p:cNvGrpSpPr/>
          <p:nvPr/>
        </p:nvGrpSpPr>
        <p:grpSpPr>
          <a:xfrm>
            <a:off x="5362677" y="4253758"/>
            <a:ext cx="855759" cy="970564"/>
            <a:chOff x="6331733" y="2438418"/>
            <a:chExt cx="1567666" cy="1777981"/>
          </a:xfrm>
        </p:grpSpPr>
        <p:sp>
          <p:nvSpPr>
            <p:cNvPr id="1663" name="Google Shape;1663;p75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664" name="Google Shape;1664;p7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65" name="Google Shape;1665;p7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66" name="Google Shape;1666;p7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7" name="Google Shape;1667;p75"/>
          <p:cNvGrpSpPr/>
          <p:nvPr/>
        </p:nvGrpSpPr>
        <p:grpSpPr>
          <a:xfrm>
            <a:off x="1856085" y="1836193"/>
            <a:ext cx="1105778" cy="1254126"/>
            <a:chOff x="6331733" y="2438419"/>
            <a:chExt cx="1567666" cy="1777981"/>
          </a:xfrm>
        </p:grpSpPr>
        <p:sp>
          <p:nvSpPr>
            <p:cNvPr id="1668" name="Google Shape;1668;p7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669" name="Google Shape;1669;p7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70" name="Google Shape;1670;p7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71" name="Google Shape;1671;p7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672" name="Google Shape;1672;p75"/>
          <p:cNvCxnSpPr/>
          <p:nvPr/>
        </p:nvCxnSpPr>
        <p:spPr>
          <a:xfrm>
            <a:off x="11474404" y="2330063"/>
            <a:ext cx="0" cy="835849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3" name="Google Shape;1673;p75"/>
          <p:cNvSpPr/>
          <p:nvPr/>
        </p:nvSpPr>
        <p:spPr>
          <a:xfrm>
            <a:off x="11423552" y="2285143"/>
            <a:ext cx="104006" cy="100525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4" name="Google Shape;1674;p75"/>
          <p:cNvSpPr/>
          <p:nvPr/>
        </p:nvSpPr>
        <p:spPr>
          <a:xfrm>
            <a:off x="11423552" y="2697159"/>
            <a:ext cx="104006" cy="100525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5" name="Google Shape;1675;p75"/>
          <p:cNvSpPr/>
          <p:nvPr/>
        </p:nvSpPr>
        <p:spPr>
          <a:xfrm>
            <a:off x="11423552" y="3109179"/>
            <a:ext cx="104006" cy="100525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76" name="Google Shape;1676;p75"/>
          <p:cNvCxnSpPr/>
          <p:nvPr/>
        </p:nvCxnSpPr>
        <p:spPr>
          <a:xfrm>
            <a:off x="9670481" y="2725039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677" name="Google Shape;1677;p75"/>
          <p:cNvGrpSpPr/>
          <p:nvPr/>
        </p:nvGrpSpPr>
        <p:grpSpPr>
          <a:xfrm>
            <a:off x="11792974" y="2073087"/>
            <a:ext cx="99493" cy="1278597"/>
            <a:chOff x="8776603" y="4017619"/>
            <a:chExt cx="114801" cy="1475324"/>
          </a:xfrm>
        </p:grpSpPr>
        <p:cxnSp>
          <p:nvCxnSpPr>
            <p:cNvPr id="1678" name="Google Shape;1678;p75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79" name="Google Shape;1679;p75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80" name="Google Shape;1680;p75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81" name="Google Shape;1681;p75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82" name="Google Shape;1682;p75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683" name="Google Shape;1683;p75"/>
          <p:cNvCxnSpPr/>
          <p:nvPr/>
        </p:nvCxnSpPr>
        <p:spPr>
          <a:xfrm>
            <a:off x="10842849" y="2735249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684" name="Google Shape;1684;p75"/>
          <p:cNvGrpSpPr/>
          <p:nvPr/>
        </p:nvGrpSpPr>
        <p:grpSpPr>
          <a:xfrm>
            <a:off x="8881706" y="1629249"/>
            <a:ext cx="575343" cy="604654"/>
            <a:chOff x="2866692" y="1370010"/>
            <a:chExt cx="2369626" cy="2490347"/>
          </a:xfrm>
        </p:grpSpPr>
        <p:sp>
          <p:nvSpPr>
            <p:cNvPr id="1685" name="Google Shape;1685;p75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86" name="Google Shape;1686;p75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87" name="Google Shape;1687;p75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88" name="Google Shape;1688;p75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89" name="Google Shape;1689;p75"/>
          <p:cNvGrpSpPr/>
          <p:nvPr/>
        </p:nvGrpSpPr>
        <p:grpSpPr>
          <a:xfrm>
            <a:off x="8881706" y="2380251"/>
            <a:ext cx="575343" cy="604654"/>
            <a:chOff x="2866692" y="1370010"/>
            <a:chExt cx="2369626" cy="2490347"/>
          </a:xfrm>
        </p:grpSpPr>
        <p:sp>
          <p:nvSpPr>
            <p:cNvPr id="1690" name="Google Shape;1690;p75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1" name="Google Shape;1691;p75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2" name="Google Shape;1692;p75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3" name="Google Shape;1693;p75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94" name="Google Shape;1694;p75"/>
          <p:cNvGrpSpPr/>
          <p:nvPr/>
        </p:nvGrpSpPr>
        <p:grpSpPr>
          <a:xfrm>
            <a:off x="8881706" y="3112793"/>
            <a:ext cx="575343" cy="604654"/>
            <a:chOff x="2866692" y="1370010"/>
            <a:chExt cx="2369626" cy="2490347"/>
          </a:xfrm>
        </p:grpSpPr>
        <p:sp>
          <p:nvSpPr>
            <p:cNvPr id="1695" name="Google Shape;1695;p75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6" name="Google Shape;1696;p75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7" name="Google Shape;1697;p75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8" name="Google Shape;1698;p75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99" name="Google Shape;1699;p75"/>
          <p:cNvSpPr txBox="1"/>
          <p:nvPr/>
        </p:nvSpPr>
        <p:spPr>
          <a:xfrm rot="5400000">
            <a:off x="9067514" y="3811171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00" name="Google Shape;1700;p75"/>
          <p:cNvGrpSpPr/>
          <p:nvPr/>
        </p:nvGrpSpPr>
        <p:grpSpPr>
          <a:xfrm>
            <a:off x="10298145" y="1701754"/>
            <a:ext cx="376944" cy="427514"/>
            <a:chOff x="6331733" y="2438419"/>
            <a:chExt cx="1567666" cy="1777981"/>
          </a:xfrm>
        </p:grpSpPr>
        <p:sp>
          <p:nvSpPr>
            <p:cNvPr id="1701" name="Google Shape;1701;p7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702" name="Google Shape;1702;p7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703" name="Google Shape;1703;p7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704" name="Google Shape;1704;p7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05" name="Google Shape;1705;p75"/>
          <p:cNvGrpSpPr/>
          <p:nvPr/>
        </p:nvGrpSpPr>
        <p:grpSpPr>
          <a:xfrm>
            <a:off x="10298145" y="2490463"/>
            <a:ext cx="376944" cy="427514"/>
            <a:chOff x="6331733" y="2438419"/>
            <a:chExt cx="1567666" cy="1777981"/>
          </a:xfrm>
        </p:grpSpPr>
        <p:sp>
          <p:nvSpPr>
            <p:cNvPr id="1706" name="Google Shape;1706;p7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707" name="Google Shape;1707;p7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708" name="Google Shape;1708;p7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709" name="Google Shape;1709;p7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10" name="Google Shape;1710;p75"/>
          <p:cNvGrpSpPr/>
          <p:nvPr/>
        </p:nvGrpSpPr>
        <p:grpSpPr>
          <a:xfrm>
            <a:off x="10298145" y="3270138"/>
            <a:ext cx="376944" cy="427514"/>
            <a:chOff x="6331733" y="2438419"/>
            <a:chExt cx="1567666" cy="1777981"/>
          </a:xfrm>
        </p:grpSpPr>
        <p:sp>
          <p:nvSpPr>
            <p:cNvPr id="1711" name="Google Shape;1711;p7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712" name="Google Shape;1712;p7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713" name="Google Shape;1713;p7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714" name="Google Shape;1714;p7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15" name="Google Shape;1715;p75"/>
          <p:cNvSpPr txBox="1"/>
          <p:nvPr/>
        </p:nvSpPr>
        <p:spPr>
          <a:xfrm rot="5400000">
            <a:off x="10340135" y="3773071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16" name="Google Shape;1716;p75"/>
          <p:cNvGrpSpPr/>
          <p:nvPr/>
        </p:nvGrpSpPr>
        <p:grpSpPr>
          <a:xfrm>
            <a:off x="3728037" y="1379437"/>
            <a:ext cx="1853784" cy="1948225"/>
            <a:chOff x="2866692" y="1370010"/>
            <a:chExt cx="2369626" cy="2490347"/>
          </a:xfrm>
        </p:grpSpPr>
        <p:sp>
          <p:nvSpPr>
            <p:cNvPr id="1717" name="Google Shape;1717;p75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18" name="Google Shape;1718;p75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19" name="Google Shape;1719;p75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20" name="Google Shape;1720;p75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721" name="Google Shape;1721;p75"/>
          <p:cNvGrpSpPr/>
          <p:nvPr/>
        </p:nvGrpSpPr>
        <p:grpSpPr>
          <a:xfrm>
            <a:off x="7127457" y="4289918"/>
            <a:ext cx="798853" cy="1069512"/>
            <a:chOff x="4530301" y="1909359"/>
            <a:chExt cx="798853" cy="1069512"/>
          </a:xfrm>
        </p:grpSpPr>
        <p:sp>
          <p:nvSpPr>
            <p:cNvPr id="1722" name="Google Shape;1722;p75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23" name="Google Shape;1723;p75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24" name="Google Shape;1724;p75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25" name="Google Shape;1725;p75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26" name="Google Shape;1726;p75"/>
          <p:cNvSpPr txBox="1"/>
          <p:nvPr/>
        </p:nvSpPr>
        <p:spPr>
          <a:xfrm>
            <a:off x="1646534" y="1038003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Extractor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7" name="Google Shape;1727;p75"/>
          <p:cNvSpPr txBox="1"/>
          <p:nvPr/>
        </p:nvSpPr>
        <p:spPr>
          <a:xfrm>
            <a:off x="4935162" y="5290904"/>
            <a:ext cx="16591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28" name="Google Shape;1728;p75"/>
          <p:cNvCxnSpPr>
            <a:stCxn id="1720" idx="2"/>
            <a:endCxn id="1663" idx="2"/>
          </p:cNvCxnSpPr>
          <p:nvPr/>
        </p:nvCxnSpPr>
        <p:spPr>
          <a:xfrm flipH="1" rot="-5400000">
            <a:off x="4438428" y="3814862"/>
            <a:ext cx="1411500" cy="437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29" name="Google Shape;1729;p75"/>
          <p:cNvCxnSpPr/>
          <p:nvPr/>
        </p:nvCxnSpPr>
        <p:spPr>
          <a:xfrm>
            <a:off x="5669965" y="246289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730" name="Google Shape;1730;p75"/>
          <p:cNvGrpSpPr/>
          <p:nvPr/>
        </p:nvGrpSpPr>
        <p:grpSpPr>
          <a:xfrm>
            <a:off x="6226694" y="1379437"/>
            <a:ext cx="1853784" cy="1948225"/>
            <a:chOff x="5152039" y="1153194"/>
            <a:chExt cx="1853784" cy="1948225"/>
          </a:xfrm>
        </p:grpSpPr>
        <p:grpSp>
          <p:nvGrpSpPr>
            <p:cNvPr id="1731" name="Google Shape;1731;p75"/>
            <p:cNvGrpSpPr/>
            <p:nvPr/>
          </p:nvGrpSpPr>
          <p:grpSpPr>
            <a:xfrm>
              <a:off x="5152039" y="1153194"/>
              <a:ext cx="1853784" cy="1948225"/>
              <a:chOff x="2866692" y="1370010"/>
              <a:chExt cx="2369626" cy="2490347"/>
            </a:xfrm>
          </p:grpSpPr>
          <p:sp>
            <p:nvSpPr>
              <p:cNvPr id="1732" name="Google Shape;1732;p75"/>
              <p:cNvSpPr/>
              <p:nvPr/>
            </p:nvSpPr>
            <p:spPr>
              <a:xfrm>
                <a:off x="2866692" y="1370010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33" name="Google Shape;1733;p75"/>
              <p:cNvSpPr/>
              <p:nvPr/>
            </p:nvSpPr>
            <p:spPr>
              <a:xfrm>
                <a:off x="3097375" y="1640933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34" name="Google Shape;1734;p75"/>
              <p:cNvSpPr/>
              <p:nvPr/>
            </p:nvSpPr>
            <p:spPr>
              <a:xfrm>
                <a:off x="3328058" y="1911856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35" name="Google Shape;1735;p75"/>
              <p:cNvSpPr/>
              <p:nvPr/>
            </p:nvSpPr>
            <p:spPr>
              <a:xfrm>
                <a:off x="3558742" y="2182780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736" name="Google Shape;1736;p75"/>
            <p:cNvSpPr/>
            <p:nvPr/>
          </p:nvSpPr>
          <p:spPr>
            <a:xfrm>
              <a:off x="602029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37" name="Google Shape;1737;p75"/>
            <p:cNvSpPr/>
            <p:nvPr/>
          </p:nvSpPr>
          <p:spPr>
            <a:xfrm>
              <a:off x="637284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38" name="Google Shape;1738;p75"/>
            <p:cNvSpPr/>
            <p:nvPr/>
          </p:nvSpPr>
          <p:spPr>
            <a:xfrm>
              <a:off x="661547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39" name="Google Shape;1739;p75"/>
            <p:cNvSpPr/>
            <p:nvPr/>
          </p:nvSpPr>
          <p:spPr>
            <a:xfrm>
              <a:off x="609919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740" name="Google Shape;1740;p75"/>
          <p:cNvCxnSpPr/>
          <p:nvPr/>
        </p:nvCxnSpPr>
        <p:spPr>
          <a:xfrm>
            <a:off x="8303594" y="2725039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41" name="Google Shape;1741;p75"/>
          <p:cNvCxnSpPr/>
          <p:nvPr/>
        </p:nvCxnSpPr>
        <p:spPr>
          <a:xfrm>
            <a:off x="6405804" y="4759852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42" name="Google Shape;1742;p75"/>
          <p:cNvCxnSpPr/>
          <p:nvPr/>
        </p:nvCxnSpPr>
        <p:spPr>
          <a:xfrm rot="10800000">
            <a:off x="7424853" y="3516192"/>
            <a:ext cx="0" cy="53384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43" name="Google Shape;1743;p75"/>
          <p:cNvCxnSpPr/>
          <p:nvPr/>
        </p:nvCxnSpPr>
        <p:spPr>
          <a:xfrm>
            <a:off x="3134155" y="246289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44" name="Google Shape;1744;p75"/>
          <p:cNvCxnSpPr>
            <a:stCxn id="1660" idx="0"/>
            <a:endCxn id="1668" idx="2"/>
          </p:cNvCxnSpPr>
          <p:nvPr/>
        </p:nvCxnSpPr>
        <p:spPr>
          <a:xfrm rot="-5400000">
            <a:off x="1091499" y="2745773"/>
            <a:ext cx="1047300" cy="482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45" name="Google Shape;1745;p75"/>
          <p:cNvSpPr txBox="1"/>
          <p:nvPr/>
        </p:nvSpPr>
        <p:spPr>
          <a:xfrm>
            <a:off x="7577998" y="849704"/>
            <a:ext cx="155857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ROI Pooling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6" name="Google Shape;1746;p75"/>
          <p:cNvSpPr txBox="1"/>
          <p:nvPr/>
        </p:nvSpPr>
        <p:spPr>
          <a:xfrm>
            <a:off x="9337072" y="774289"/>
            <a:ext cx="2465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 +регрессор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7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СЕМЕЙСТВО SSD / YOLO</a:t>
            </a:r>
            <a:endParaRPr/>
          </a:p>
        </p:txBody>
      </p:sp>
      <p:sp>
        <p:nvSpPr>
          <p:cNvPr id="1753" name="Google Shape;1753;p76"/>
          <p:cNvSpPr txBox="1"/>
          <p:nvPr/>
        </p:nvSpPr>
        <p:spPr>
          <a:xfrm>
            <a:off x="577281" y="1123746"/>
            <a:ext cx="52870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YOLO </a:t>
            </a: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– You Only Look Once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SSD </a:t>
            </a: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– Single Shot Multibox Detector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4" name="Google Shape;175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1" y="2537988"/>
            <a:ext cx="3343869" cy="333437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7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СЕМЕЙСТВО SSD / YOLO</a:t>
            </a:r>
            <a:endParaRPr/>
          </a:p>
        </p:txBody>
      </p:sp>
      <p:sp>
        <p:nvSpPr>
          <p:cNvPr id="1761" name="Google Shape;1761;p77"/>
          <p:cNvSpPr txBox="1"/>
          <p:nvPr/>
        </p:nvSpPr>
        <p:spPr>
          <a:xfrm>
            <a:off x="577281" y="1123746"/>
            <a:ext cx="52870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YOLO </a:t>
            </a: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– You Only Look Once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SSD </a:t>
            </a: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– Single Shot Multibox Detector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2" name="Google Shape;176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928" y="2537988"/>
            <a:ext cx="3343869" cy="333437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63" name="Google Shape;1763;p77"/>
          <p:cNvGrpSpPr/>
          <p:nvPr/>
        </p:nvGrpSpPr>
        <p:grpSpPr>
          <a:xfrm>
            <a:off x="4814852" y="2516113"/>
            <a:ext cx="3386468" cy="3366214"/>
            <a:chOff x="4512222" y="3939373"/>
            <a:chExt cx="1229501" cy="1229501"/>
          </a:xfrm>
        </p:grpSpPr>
        <p:grpSp>
          <p:nvGrpSpPr>
            <p:cNvPr id="1764" name="Google Shape;1764;p77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765" name="Google Shape;1765;p77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6" name="Google Shape;1766;p77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7" name="Google Shape;1767;p77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8" name="Google Shape;1768;p77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69" name="Google Shape;1769;p77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770" name="Google Shape;1770;p77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1" name="Google Shape;1771;p77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2" name="Google Shape;1772;p77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3" name="Google Shape;1773;p77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id="1774" name="Google Shape;177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21" y="2537988"/>
            <a:ext cx="3343869" cy="333437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5" name="Google Shape;1775;p77"/>
          <p:cNvSpPr/>
          <p:nvPr/>
        </p:nvSpPr>
        <p:spPr>
          <a:xfrm>
            <a:off x="4172395" y="3912837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7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СЕМЕЙСТВО SSD / YOLO</a:t>
            </a:r>
            <a:endParaRPr/>
          </a:p>
        </p:txBody>
      </p:sp>
      <p:sp>
        <p:nvSpPr>
          <p:cNvPr id="1782" name="Google Shape;1782;p78"/>
          <p:cNvSpPr txBox="1"/>
          <p:nvPr/>
        </p:nvSpPr>
        <p:spPr>
          <a:xfrm>
            <a:off x="577281" y="1123746"/>
            <a:ext cx="52870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YOLO </a:t>
            </a: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– You Only Look Once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SSD </a:t>
            </a: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– Single Shot Multibox Detector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3" name="Google Shape;178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928" y="2537988"/>
            <a:ext cx="3343869" cy="333437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84" name="Google Shape;1784;p78"/>
          <p:cNvGrpSpPr/>
          <p:nvPr/>
        </p:nvGrpSpPr>
        <p:grpSpPr>
          <a:xfrm>
            <a:off x="4814852" y="2516113"/>
            <a:ext cx="3386468" cy="3366214"/>
            <a:chOff x="4512222" y="3939373"/>
            <a:chExt cx="1229501" cy="1229501"/>
          </a:xfrm>
        </p:grpSpPr>
        <p:grpSp>
          <p:nvGrpSpPr>
            <p:cNvPr id="1785" name="Google Shape;1785;p78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786" name="Google Shape;1786;p78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7" name="Google Shape;1787;p78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8" name="Google Shape;1788;p78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9" name="Google Shape;1789;p78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90" name="Google Shape;1790;p78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791" name="Google Shape;1791;p78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2" name="Google Shape;1792;p78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3" name="Google Shape;1793;p78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4" name="Google Shape;1794;p78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795" name="Google Shape;1795;p78"/>
          <p:cNvSpPr/>
          <p:nvPr/>
        </p:nvSpPr>
        <p:spPr>
          <a:xfrm>
            <a:off x="7063283" y="4101503"/>
            <a:ext cx="273968" cy="273968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96" name="Google Shape;1796;p78"/>
          <p:cNvGrpSpPr/>
          <p:nvPr/>
        </p:nvGrpSpPr>
        <p:grpSpPr>
          <a:xfrm>
            <a:off x="6551973" y="3529954"/>
            <a:ext cx="1324850" cy="1324850"/>
            <a:chOff x="2998086" y="4960621"/>
            <a:chExt cx="1015496" cy="1015496"/>
          </a:xfrm>
        </p:grpSpPr>
        <p:sp>
          <p:nvSpPr>
            <p:cNvPr id="1797" name="Google Shape;1797;p78"/>
            <p:cNvSpPr/>
            <p:nvPr/>
          </p:nvSpPr>
          <p:spPr>
            <a:xfrm>
              <a:off x="3123883" y="5099817"/>
              <a:ext cx="773680" cy="737104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8" name="Google Shape;1798;p78"/>
            <p:cNvSpPr/>
            <p:nvPr/>
          </p:nvSpPr>
          <p:spPr>
            <a:xfrm>
              <a:off x="3325746" y="4960621"/>
              <a:ext cx="354714" cy="101549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9" name="Google Shape;1799;p78"/>
            <p:cNvSpPr/>
            <p:nvPr/>
          </p:nvSpPr>
          <p:spPr>
            <a:xfrm rot="5400000">
              <a:off x="3328477" y="4957197"/>
              <a:ext cx="354714" cy="101549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800" name="Google Shape;180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21" y="2537988"/>
            <a:ext cx="3343869" cy="333437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1" name="Google Shape;1801;p78"/>
          <p:cNvSpPr/>
          <p:nvPr/>
        </p:nvSpPr>
        <p:spPr>
          <a:xfrm>
            <a:off x="4172395" y="3912837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7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СЕМЕЙСТВО SSD / YOLO</a:t>
            </a:r>
            <a:endParaRPr/>
          </a:p>
        </p:txBody>
      </p:sp>
      <p:sp>
        <p:nvSpPr>
          <p:cNvPr id="1808" name="Google Shape;1808;p79"/>
          <p:cNvSpPr txBox="1"/>
          <p:nvPr/>
        </p:nvSpPr>
        <p:spPr>
          <a:xfrm>
            <a:off x="577281" y="1123746"/>
            <a:ext cx="52870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YOLO </a:t>
            </a: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– You Only Look Once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SSD </a:t>
            </a: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– Single Shot Multibox Detector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09" name="Google Shape;180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928" y="2537988"/>
            <a:ext cx="3343869" cy="333437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10" name="Google Shape;1810;p79"/>
          <p:cNvGrpSpPr/>
          <p:nvPr/>
        </p:nvGrpSpPr>
        <p:grpSpPr>
          <a:xfrm>
            <a:off x="4814852" y="2516113"/>
            <a:ext cx="3386468" cy="3366214"/>
            <a:chOff x="4512222" y="3939373"/>
            <a:chExt cx="1229501" cy="1229501"/>
          </a:xfrm>
        </p:grpSpPr>
        <p:grpSp>
          <p:nvGrpSpPr>
            <p:cNvPr id="1811" name="Google Shape;1811;p79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812" name="Google Shape;1812;p79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3" name="Google Shape;1813;p79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4" name="Google Shape;1814;p79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5" name="Google Shape;1815;p79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16" name="Google Shape;1816;p79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817" name="Google Shape;1817;p79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8" name="Google Shape;1818;p79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9" name="Google Shape;1819;p79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0" name="Google Shape;1820;p79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821" name="Google Shape;1821;p79"/>
          <p:cNvSpPr/>
          <p:nvPr/>
        </p:nvSpPr>
        <p:spPr>
          <a:xfrm>
            <a:off x="7063283" y="4101503"/>
            <a:ext cx="273968" cy="273968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22" name="Google Shape;1822;p79"/>
          <p:cNvGrpSpPr/>
          <p:nvPr/>
        </p:nvGrpSpPr>
        <p:grpSpPr>
          <a:xfrm>
            <a:off x="6551973" y="3529954"/>
            <a:ext cx="1324850" cy="1324850"/>
            <a:chOff x="2998086" y="4960621"/>
            <a:chExt cx="1015496" cy="1015496"/>
          </a:xfrm>
        </p:grpSpPr>
        <p:sp>
          <p:nvSpPr>
            <p:cNvPr id="1823" name="Google Shape;1823;p79"/>
            <p:cNvSpPr/>
            <p:nvPr/>
          </p:nvSpPr>
          <p:spPr>
            <a:xfrm>
              <a:off x="3123883" y="5099817"/>
              <a:ext cx="773680" cy="737104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4" name="Google Shape;1824;p79"/>
            <p:cNvSpPr/>
            <p:nvPr/>
          </p:nvSpPr>
          <p:spPr>
            <a:xfrm>
              <a:off x="3325746" y="4960621"/>
              <a:ext cx="354714" cy="101549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5" name="Google Shape;1825;p79"/>
            <p:cNvSpPr/>
            <p:nvPr/>
          </p:nvSpPr>
          <p:spPr>
            <a:xfrm rot="5400000">
              <a:off x="3328477" y="4957197"/>
              <a:ext cx="354714" cy="101549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826" name="Google Shape;182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21" y="2537988"/>
            <a:ext cx="3343869" cy="333437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7" name="Google Shape;1827;p79"/>
          <p:cNvSpPr/>
          <p:nvPr/>
        </p:nvSpPr>
        <p:spPr>
          <a:xfrm>
            <a:off x="4172395" y="3912837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8" name="Google Shape;1828;p79"/>
          <p:cNvSpPr/>
          <p:nvPr/>
        </p:nvSpPr>
        <p:spPr>
          <a:xfrm>
            <a:off x="9166843" y="3677238"/>
            <a:ext cx="533340" cy="9616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9" name="Google Shape;1829;p79"/>
          <p:cNvSpPr/>
          <p:nvPr/>
        </p:nvSpPr>
        <p:spPr>
          <a:xfrm>
            <a:off x="10073575" y="3856276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30" name="Google Shape;1830;p79"/>
          <p:cNvGrpSpPr/>
          <p:nvPr/>
        </p:nvGrpSpPr>
        <p:grpSpPr>
          <a:xfrm>
            <a:off x="10801383" y="3449400"/>
            <a:ext cx="468915" cy="1278597"/>
            <a:chOff x="9783288" y="3260864"/>
            <a:chExt cx="468915" cy="1278597"/>
          </a:xfrm>
        </p:grpSpPr>
        <p:cxnSp>
          <p:nvCxnSpPr>
            <p:cNvPr id="1831" name="Google Shape;1831;p79"/>
            <p:cNvCxnSpPr/>
            <p:nvPr/>
          </p:nvCxnSpPr>
          <p:spPr>
            <a:xfrm>
              <a:off x="9834140" y="3517840"/>
              <a:ext cx="0" cy="835849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32" name="Google Shape;1832;p79"/>
            <p:cNvSpPr/>
            <p:nvPr/>
          </p:nvSpPr>
          <p:spPr>
            <a:xfrm>
              <a:off x="9783288" y="3472920"/>
              <a:ext cx="104006" cy="100525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3" name="Google Shape;1833;p79"/>
            <p:cNvSpPr/>
            <p:nvPr/>
          </p:nvSpPr>
          <p:spPr>
            <a:xfrm>
              <a:off x="9783288" y="3884936"/>
              <a:ext cx="104006" cy="100525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79"/>
            <p:cNvSpPr/>
            <p:nvPr/>
          </p:nvSpPr>
          <p:spPr>
            <a:xfrm>
              <a:off x="9783288" y="4296956"/>
              <a:ext cx="104006" cy="100525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35" name="Google Shape;1835;p79"/>
            <p:cNvGrpSpPr/>
            <p:nvPr/>
          </p:nvGrpSpPr>
          <p:grpSpPr>
            <a:xfrm>
              <a:off x="10152710" y="3260864"/>
              <a:ext cx="99493" cy="1278597"/>
              <a:chOff x="8776603" y="4017619"/>
              <a:chExt cx="114801" cy="1475324"/>
            </a:xfrm>
          </p:grpSpPr>
          <p:cxnSp>
            <p:nvCxnSpPr>
              <p:cNvPr id="1836" name="Google Shape;1836;p79"/>
              <p:cNvCxnSpPr/>
              <p:nvPr/>
            </p:nvCxnSpPr>
            <p:spPr>
              <a:xfrm>
                <a:off x="8832733" y="4067204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37" name="Google Shape;1837;p79"/>
              <p:cNvSpPr/>
              <p:nvPr/>
            </p:nvSpPr>
            <p:spPr>
              <a:xfrm>
                <a:off x="8776603" y="4017619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38" name="Google Shape;1838;p79"/>
              <p:cNvSpPr/>
              <p:nvPr/>
            </p:nvSpPr>
            <p:spPr>
              <a:xfrm>
                <a:off x="8776603" y="4472407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39" name="Google Shape;1839;p79"/>
              <p:cNvSpPr/>
              <p:nvPr/>
            </p:nvSpPr>
            <p:spPr>
              <a:xfrm>
                <a:off x="8776603" y="4927195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40" name="Google Shape;1840;p79"/>
              <p:cNvSpPr/>
              <p:nvPr/>
            </p:nvSpPr>
            <p:spPr>
              <a:xfrm>
                <a:off x="8776603" y="5381984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1841" name="Google Shape;1841;p79"/>
          <p:cNvSpPr txBox="1"/>
          <p:nvPr/>
        </p:nvSpPr>
        <p:spPr>
          <a:xfrm>
            <a:off x="8941147" y="2329712"/>
            <a:ext cx="2465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 +регрессор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8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SHOT MULTIBOX DETECTOR (SSD)</a:t>
            </a:r>
            <a:endParaRPr/>
          </a:p>
        </p:txBody>
      </p:sp>
      <p:grpSp>
        <p:nvGrpSpPr>
          <p:cNvPr id="1848" name="Google Shape;1848;p80"/>
          <p:cNvGrpSpPr/>
          <p:nvPr/>
        </p:nvGrpSpPr>
        <p:grpSpPr>
          <a:xfrm>
            <a:off x="2565187" y="1424575"/>
            <a:ext cx="1052263" cy="1193431"/>
            <a:chOff x="6331733" y="2438419"/>
            <a:chExt cx="1567666" cy="1777981"/>
          </a:xfrm>
        </p:grpSpPr>
        <p:sp>
          <p:nvSpPr>
            <p:cNvPr id="1849" name="Google Shape;1849;p8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50" name="Google Shape;1850;p8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851" name="Google Shape;1851;p8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852" name="Google Shape;1852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53" name="Google Shape;1853;p80"/>
          <p:cNvGrpSpPr/>
          <p:nvPr/>
        </p:nvGrpSpPr>
        <p:grpSpPr>
          <a:xfrm>
            <a:off x="3989810" y="1236582"/>
            <a:ext cx="1764068" cy="1853938"/>
            <a:chOff x="2866692" y="1370010"/>
            <a:chExt cx="2369626" cy="2490347"/>
          </a:xfrm>
        </p:grpSpPr>
        <p:sp>
          <p:nvSpPr>
            <p:cNvPr id="1854" name="Google Shape;1854;p80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5" name="Google Shape;1855;p80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6" name="Google Shape;1856;p80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7" name="Google Shape;1857;p80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58" name="Google Shape;1858;p80"/>
          <p:cNvGrpSpPr/>
          <p:nvPr/>
        </p:nvGrpSpPr>
        <p:grpSpPr>
          <a:xfrm>
            <a:off x="6148857" y="1677731"/>
            <a:ext cx="1052263" cy="1193431"/>
            <a:chOff x="6331733" y="2438419"/>
            <a:chExt cx="1567666" cy="1777981"/>
          </a:xfrm>
        </p:grpSpPr>
        <p:sp>
          <p:nvSpPr>
            <p:cNvPr id="1859" name="Google Shape;1859;p8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60" name="Google Shape;1860;p8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861" name="Google Shape;1861;p8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862" name="Google Shape;1862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63" name="Google Shape;1863;p80"/>
          <p:cNvGrpSpPr/>
          <p:nvPr/>
        </p:nvGrpSpPr>
        <p:grpSpPr>
          <a:xfrm>
            <a:off x="7563245" y="1661319"/>
            <a:ext cx="1365475" cy="1435039"/>
            <a:chOff x="2866692" y="1370010"/>
            <a:chExt cx="2369626" cy="2490347"/>
          </a:xfrm>
        </p:grpSpPr>
        <p:sp>
          <p:nvSpPr>
            <p:cNvPr id="1864" name="Google Shape;1864;p80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5" name="Google Shape;1865;p80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6" name="Google Shape;1866;p80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7" name="Google Shape;1867;p80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68" name="Google Shape;1868;p80"/>
          <p:cNvGrpSpPr/>
          <p:nvPr/>
        </p:nvGrpSpPr>
        <p:grpSpPr>
          <a:xfrm>
            <a:off x="9311822" y="1886488"/>
            <a:ext cx="1052263" cy="1193431"/>
            <a:chOff x="6331733" y="2438419"/>
            <a:chExt cx="1567666" cy="1777981"/>
          </a:xfrm>
        </p:grpSpPr>
        <p:sp>
          <p:nvSpPr>
            <p:cNvPr id="1869" name="Google Shape;1869;p8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70" name="Google Shape;1870;p8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871" name="Google Shape;1871;p8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872" name="Google Shape;1872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73" name="Google Shape;1873;p80"/>
          <p:cNvGrpSpPr/>
          <p:nvPr/>
        </p:nvGrpSpPr>
        <p:grpSpPr>
          <a:xfrm>
            <a:off x="10832616" y="2126695"/>
            <a:ext cx="925488" cy="972638"/>
            <a:chOff x="2866692" y="1370010"/>
            <a:chExt cx="2369626" cy="2490347"/>
          </a:xfrm>
        </p:grpSpPr>
        <p:sp>
          <p:nvSpPr>
            <p:cNvPr id="1874" name="Google Shape;1874;p80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5" name="Google Shape;1875;p80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6" name="Google Shape;1876;p80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7" name="Google Shape;1877;p80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878" name="Google Shape;1878;p80"/>
          <p:cNvCxnSpPr/>
          <p:nvPr/>
        </p:nvCxnSpPr>
        <p:spPr>
          <a:xfrm>
            <a:off x="2238608" y="205754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79" name="Google Shape;1879;p80"/>
          <p:cNvCxnSpPr/>
          <p:nvPr/>
        </p:nvCxnSpPr>
        <p:spPr>
          <a:xfrm>
            <a:off x="3662056" y="205754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80" name="Google Shape;1880;p80"/>
          <p:cNvCxnSpPr/>
          <p:nvPr/>
        </p:nvCxnSpPr>
        <p:spPr>
          <a:xfrm>
            <a:off x="5811368" y="205754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81" name="Google Shape;1881;p80"/>
          <p:cNvCxnSpPr/>
          <p:nvPr/>
        </p:nvCxnSpPr>
        <p:spPr>
          <a:xfrm>
            <a:off x="7253669" y="2293217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82" name="Google Shape;1882;p80"/>
          <p:cNvCxnSpPr/>
          <p:nvPr/>
        </p:nvCxnSpPr>
        <p:spPr>
          <a:xfrm>
            <a:off x="8997627" y="2302643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83" name="Google Shape;1883;p80"/>
          <p:cNvCxnSpPr/>
          <p:nvPr/>
        </p:nvCxnSpPr>
        <p:spPr>
          <a:xfrm>
            <a:off x="10430501" y="2444045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884" name="Google Shape;1884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802" y="1144342"/>
            <a:ext cx="1888037" cy="19475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5" name="Google Shape;1885;p80"/>
          <p:cNvSpPr txBox="1"/>
          <p:nvPr/>
        </p:nvSpPr>
        <p:spPr>
          <a:xfrm>
            <a:off x="2422985" y="103796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6" name="Google Shape;1886;p80"/>
          <p:cNvSpPr txBox="1"/>
          <p:nvPr/>
        </p:nvSpPr>
        <p:spPr>
          <a:xfrm>
            <a:off x="5985335" y="130466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7" name="Google Shape;1887;p80"/>
          <p:cNvSpPr txBox="1"/>
          <p:nvPr/>
        </p:nvSpPr>
        <p:spPr>
          <a:xfrm>
            <a:off x="9166685" y="152373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8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SHOT MULTIBOX DETECTOR (SSD)</a:t>
            </a:r>
            <a:endParaRPr/>
          </a:p>
        </p:txBody>
      </p:sp>
      <p:grpSp>
        <p:nvGrpSpPr>
          <p:cNvPr id="1894" name="Google Shape;1894;p81"/>
          <p:cNvGrpSpPr/>
          <p:nvPr/>
        </p:nvGrpSpPr>
        <p:grpSpPr>
          <a:xfrm>
            <a:off x="2565187" y="1424575"/>
            <a:ext cx="1052263" cy="1193431"/>
            <a:chOff x="6331733" y="2438419"/>
            <a:chExt cx="1567666" cy="1777981"/>
          </a:xfrm>
        </p:grpSpPr>
        <p:sp>
          <p:nvSpPr>
            <p:cNvPr id="1895" name="Google Shape;1895;p8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96" name="Google Shape;1896;p8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897" name="Google Shape;1897;p8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898" name="Google Shape;1898;p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9" name="Google Shape;1899;p81"/>
          <p:cNvGrpSpPr/>
          <p:nvPr/>
        </p:nvGrpSpPr>
        <p:grpSpPr>
          <a:xfrm>
            <a:off x="3989810" y="1236582"/>
            <a:ext cx="1764068" cy="1853938"/>
            <a:chOff x="2866692" y="1370010"/>
            <a:chExt cx="2369626" cy="2490347"/>
          </a:xfrm>
        </p:grpSpPr>
        <p:sp>
          <p:nvSpPr>
            <p:cNvPr id="1900" name="Google Shape;1900;p81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1" name="Google Shape;1901;p81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2" name="Google Shape;1902;p81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3" name="Google Shape;1903;p81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04" name="Google Shape;1904;p81"/>
          <p:cNvGrpSpPr/>
          <p:nvPr/>
        </p:nvGrpSpPr>
        <p:grpSpPr>
          <a:xfrm>
            <a:off x="6148857" y="1677731"/>
            <a:ext cx="1052263" cy="1193431"/>
            <a:chOff x="6331733" y="2438419"/>
            <a:chExt cx="1567666" cy="1777981"/>
          </a:xfrm>
        </p:grpSpPr>
        <p:sp>
          <p:nvSpPr>
            <p:cNvPr id="1905" name="Google Shape;1905;p8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906" name="Google Shape;1906;p8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907" name="Google Shape;1907;p8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908" name="Google Shape;1908;p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09" name="Google Shape;1909;p81"/>
          <p:cNvGrpSpPr/>
          <p:nvPr/>
        </p:nvGrpSpPr>
        <p:grpSpPr>
          <a:xfrm>
            <a:off x="7563245" y="1661319"/>
            <a:ext cx="1365475" cy="1435039"/>
            <a:chOff x="2866692" y="1370010"/>
            <a:chExt cx="2369626" cy="2490347"/>
          </a:xfrm>
        </p:grpSpPr>
        <p:sp>
          <p:nvSpPr>
            <p:cNvPr id="1910" name="Google Shape;1910;p81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11" name="Google Shape;1911;p81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12" name="Google Shape;1912;p81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13" name="Google Shape;1913;p81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14" name="Google Shape;1914;p81"/>
          <p:cNvGrpSpPr/>
          <p:nvPr/>
        </p:nvGrpSpPr>
        <p:grpSpPr>
          <a:xfrm>
            <a:off x="9311822" y="1886488"/>
            <a:ext cx="1052263" cy="1193431"/>
            <a:chOff x="6331733" y="2438419"/>
            <a:chExt cx="1567666" cy="1777981"/>
          </a:xfrm>
        </p:grpSpPr>
        <p:sp>
          <p:nvSpPr>
            <p:cNvPr id="1915" name="Google Shape;1915;p8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916" name="Google Shape;1916;p8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917" name="Google Shape;1917;p8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918" name="Google Shape;1918;p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19" name="Google Shape;1919;p81"/>
          <p:cNvGrpSpPr/>
          <p:nvPr/>
        </p:nvGrpSpPr>
        <p:grpSpPr>
          <a:xfrm>
            <a:off x="10832616" y="2126695"/>
            <a:ext cx="925488" cy="972638"/>
            <a:chOff x="2866692" y="1370010"/>
            <a:chExt cx="2369626" cy="2490347"/>
          </a:xfrm>
        </p:grpSpPr>
        <p:sp>
          <p:nvSpPr>
            <p:cNvPr id="1920" name="Google Shape;1920;p81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21" name="Google Shape;1921;p81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22" name="Google Shape;1922;p81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23" name="Google Shape;1923;p81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24" name="Google Shape;1924;p81"/>
          <p:cNvGrpSpPr/>
          <p:nvPr/>
        </p:nvGrpSpPr>
        <p:grpSpPr>
          <a:xfrm rot="5400000">
            <a:off x="8066643" y="3466892"/>
            <a:ext cx="646310" cy="733016"/>
            <a:chOff x="6331733" y="2438418"/>
            <a:chExt cx="1567666" cy="1777981"/>
          </a:xfrm>
        </p:grpSpPr>
        <p:sp>
          <p:nvSpPr>
            <p:cNvPr id="1925" name="Google Shape;1925;p81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A04516"/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926" name="Google Shape;1926;p8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927" name="Google Shape;1927;p8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928" name="Google Shape;1928;p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29" name="Google Shape;1929;p81"/>
          <p:cNvGrpSpPr/>
          <p:nvPr/>
        </p:nvGrpSpPr>
        <p:grpSpPr>
          <a:xfrm rot="5400000">
            <a:off x="11089572" y="3464252"/>
            <a:ext cx="646308" cy="733014"/>
            <a:chOff x="6331733" y="2438418"/>
            <a:chExt cx="1567666" cy="1777981"/>
          </a:xfrm>
        </p:grpSpPr>
        <p:sp>
          <p:nvSpPr>
            <p:cNvPr id="1930" name="Google Shape;1930;p81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A04516"/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931" name="Google Shape;1931;p8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932" name="Google Shape;1932;p8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933" name="Google Shape;1933;p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34" name="Google Shape;1934;p81"/>
          <p:cNvGrpSpPr/>
          <p:nvPr/>
        </p:nvGrpSpPr>
        <p:grpSpPr>
          <a:xfrm rot="5400000">
            <a:off x="4719625" y="3464250"/>
            <a:ext cx="646310" cy="733016"/>
            <a:chOff x="6331733" y="2438418"/>
            <a:chExt cx="1567666" cy="1777981"/>
          </a:xfrm>
        </p:grpSpPr>
        <p:sp>
          <p:nvSpPr>
            <p:cNvPr id="1935" name="Google Shape;1935;p81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A04516"/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936" name="Google Shape;1936;p8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937" name="Google Shape;1937;p8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938" name="Google Shape;1938;p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939" name="Google Shape;1939;p81"/>
          <p:cNvCxnSpPr/>
          <p:nvPr/>
        </p:nvCxnSpPr>
        <p:spPr>
          <a:xfrm>
            <a:off x="2238608" y="205754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0" name="Google Shape;1940;p81"/>
          <p:cNvCxnSpPr/>
          <p:nvPr/>
        </p:nvCxnSpPr>
        <p:spPr>
          <a:xfrm>
            <a:off x="3662056" y="205754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1" name="Google Shape;1941;p81"/>
          <p:cNvCxnSpPr/>
          <p:nvPr/>
        </p:nvCxnSpPr>
        <p:spPr>
          <a:xfrm>
            <a:off x="5811368" y="205754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2" name="Google Shape;1942;p81"/>
          <p:cNvCxnSpPr/>
          <p:nvPr/>
        </p:nvCxnSpPr>
        <p:spPr>
          <a:xfrm>
            <a:off x="7253669" y="2293217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3" name="Google Shape;1943;p81"/>
          <p:cNvCxnSpPr/>
          <p:nvPr/>
        </p:nvCxnSpPr>
        <p:spPr>
          <a:xfrm>
            <a:off x="8997627" y="2302643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4" name="Google Shape;1944;p81"/>
          <p:cNvCxnSpPr/>
          <p:nvPr/>
        </p:nvCxnSpPr>
        <p:spPr>
          <a:xfrm>
            <a:off x="10430501" y="2444045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5" name="Google Shape;1945;p81"/>
          <p:cNvCxnSpPr/>
          <p:nvPr/>
        </p:nvCxnSpPr>
        <p:spPr>
          <a:xfrm>
            <a:off x="5050325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6" name="Google Shape;1946;p81"/>
          <p:cNvCxnSpPr/>
          <p:nvPr/>
        </p:nvCxnSpPr>
        <p:spPr>
          <a:xfrm>
            <a:off x="8368560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7" name="Google Shape;1947;p81"/>
          <p:cNvCxnSpPr/>
          <p:nvPr/>
        </p:nvCxnSpPr>
        <p:spPr>
          <a:xfrm>
            <a:off x="11403991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8" name="Google Shape;1948;p81"/>
          <p:cNvCxnSpPr/>
          <p:nvPr/>
        </p:nvCxnSpPr>
        <p:spPr>
          <a:xfrm>
            <a:off x="5050325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9" name="Google Shape;1949;p81"/>
          <p:cNvCxnSpPr/>
          <p:nvPr/>
        </p:nvCxnSpPr>
        <p:spPr>
          <a:xfrm>
            <a:off x="8406267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50" name="Google Shape;1950;p81"/>
          <p:cNvCxnSpPr/>
          <p:nvPr/>
        </p:nvCxnSpPr>
        <p:spPr>
          <a:xfrm>
            <a:off x="11394564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951" name="Google Shape;1951;p81"/>
          <p:cNvGrpSpPr/>
          <p:nvPr/>
        </p:nvGrpSpPr>
        <p:grpSpPr>
          <a:xfrm>
            <a:off x="4563149" y="4600278"/>
            <a:ext cx="989239" cy="656620"/>
            <a:chOff x="4530301" y="1909359"/>
            <a:chExt cx="798853" cy="1069512"/>
          </a:xfrm>
        </p:grpSpPr>
        <p:sp>
          <p:nvSpPr>
            <p:cNvPr id="1952" name="Google Shape;1952;p81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53" name="Google Shape;1953;p81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54" name="Google Shape;1954;p81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55" name="Google Shape;1955;p81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956" name="Google Shape;1956;p81"/>
          <p:cNvSpPr/>
          <p:nvPr/>
        </p:nvSpPr>
        <p:spPr>
          <a:xfrm>
            <a:off x="7928518" y="4835987"/>
            <a:ext cx="456155" cy="420911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7" name="Google Shape;1957;p81"/>
          <p:cNvSpPr/>
          <p:nvPr/>
        </p:nvSpPr>
        <p:spPr>
          <a:xfrm>
            <a:off x="8236353" y="4706958"/>
            <a:ext cx="311395" cy="296737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8" name="Google Shape;1958;p81"/>
          <p:cNvSpPr/>
          <p:nvPr/>
        </p:nvSpPr>
        <p:spPr>
          <a:xfrm>
            <a:off x="8269626" y="4903723"/>
            <a:ext cx="425916" cy="403566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9" name="Google Shape;1959;p81"/>
          <p:cNvSpPr/>
          <p:nvPr/>
        </p:nvSpPr>
        <p:spPr>
          <a:xfrm>
            <a:off x="10818141" y="4548390"/>
            <a:ext cx="456155" cy="420911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0" name="Google Shape;1960;p81"/>
          <p:cNvSpPr/>
          <p:nvPr/>
        </p:nvSpPr>
        <p:spPr>
          <a:xfrm>
            <a:off x="11118598" y="5026613"/>
            <a:ext cx="311395" cy="296737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1" name="Google Shape;1961;p81"/>
          <p:cNvSpPr/>
          <p:nvPr/>
        </p:nvSpPr>
        <p:spPr>
          <a:xfrm>
            <a:off x="11663276" y="4884868"/>
            <a:ext cx="252205" cy="250135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2" name="Google Shape;1962;p81"/>
          <p:cNvSpPr/>
          <p:nvPr/>
        </p:nvSpPr>
        <p:spPr>
          <a:xfrm>
            <a:off x="11031987" y="4774216"/>
            <a:ext cx="475592" cy="317137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3" name="Google Shape;1963;p81"/>
          <p:cNvSpPr/>
          <p:nvPr/>
        </p:nvSpPr>
        <p:spPr>
          <a:xfrm>
            <a:off x="11389148" y="4548390"/>
            <a:ext cx="475592" cy="317137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64" name="Google Shape;1964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802" y="1144342"/>
            <a:ext cx="1888037" cy="19475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5" name="Google Shape;1965;p81"/>
          <p:cNvSpPr txBox="1"/>
          <p:nvPr/>
        </p:nvSpPr>
        <p:spPr>
          <a:xfrm>
            <a:off x="2422985" y="103796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6" name="Google Shape;1966;p81"/>
          <p:cNvSpPr txBox="1"/>
          <p:nvPr/>
        </p:nvSpPr>
        <p:spPr>
          <a:xfrm>
            <a:off x="5985335" y="130466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7" name="Google Shape;1967;p81"/>
          <p:cNvSpPr txBox="1"/>
          <p:nvPr/>
        </p:nvSpPr>
        <p:spPr>
          <a:xfrm>
            <a:off x="9166685" y="152373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8" name="Google Shape;1968;p81"/>
          <p:cNvSpPr txBox="1"/>
          <p:nvPr/>
        </p:nvSpPr>
        <p:spPr>
          <a:xfrm>
            <a:off x="3299285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</a:t>
            </a:r>
            <a:endParaRPr/>
          </a:p>
        </p:txBody>
      </p:sp>
      <p:sp>
        <p:nvSpPr>
          <p:cNvPr id="1969" name="Google Shape;1969;p81"/>
          <p:cNvSpPr txBox="1"/>
          <p:nvPr/>
        </p:nvSpPr>
        <p:spPr>
          <a:xfrm>
            <a:off x="6585410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</a:t>
            </a:r>
            <a:endParaRPr/>
          </a:p>
        </p:txBody>
      </p:sp>
      <p:sp>
        <p:nvSpPr>
          <p:cNvPr id="1970" name="Google Shape;1970;p81"/>
          <p:cNvSpPr txBox="1"/>
          <p:nvPr/>
        </p:nvSpPr>
        <p:spPr>
          <a:xfrm>
            <a:off x="9642935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8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SHOT MULTIBOX DETECTOR (SSD)</a:t>
            </a:r>
            <a:endParaRPr/>
          </a:p>
        </p:txBody>
      </p:sp>
      <p:pic>
        <p:nvPicPr>
          <p:cNvPr id="1977" name="Google Shape;197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802" y="4537990"/>
            <a:ext cx="1888037" cy="19475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978" name="Google Shape;1978;p82"/>
          <p:cNvGrpSpPr/>
          <p:nvPr/>
        </p:nvGrpSpPr>
        <p:grpSpPr>
          <a:xfrm>
            <a:off x="2565187" y="1424575"/>
            <a:ext cx="1052263" cy="1193431"/>
            <a:chOff x="6331733" y="2438419"/>
            <a:chExt cx="1567666" cy="1777981"/>
          </a:xfrm>
        </p:grpSpPr>
        <p:sp>
          <p:nvSpPr>
            <p:cNvPr id="1979" name="Google Shape;1979;p8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980" name="Google Shape;1980;p8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981" name="Google Shape;1981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982" name="Google Shape;1982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83" name="Google Shape;1983;p82"/>
          <p:cNvGrpSpPr/>
          <p:nvPr/>
        </p:nvGrpSpPr>
        <p:grpSpPr>
          <a:xfrm>
            <a:off x="3989810" y="1236582"/>
            <a:ext cx="1764068" cy="1853938"/>
            <a:chOff x="2866692" y="1370010"/>
            <a:chExt cx="2369626" cy="2490347"/>
          </a:xfrm>
        </p:grpSpPr>
        <p:sp>
          <p:nvSpPr>
            <p:cNvPr id="1984" name="Google Shape;1984;p82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85" name="Google Shape;1985;p82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86" name="Google Shape;1986;p82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87" name="Google Shape;1987;p82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88" name="Google Shape;1988;p82"/>
          <p:cNvGrpSpPr/>
          <p:nvPr/>
        </p:nvGrpSpPr>
        <p:grpSpPr>
          <a:xfrm>
            <a:off x="6148857" y="1677731"/>
            <a:ext cx="1052263" cy="1193431"/>
            <a:chOff x="6331733" y="2438419"/>
            <a:chExt cx="1567666" cy="1777981"/>
          </a:xfrm>
        </p:grpSpPr>
        <p:sp>
          <p:nvSpPr>
            <p:cNvPr id="1989" name="Google Shape;1989;p8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990" name="Google Shape;1990;p8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991" name="Google Shape;1991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992" name="Google Shape;1992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3" name="Google Shape;1993;p82"/>
          <p:cNvGrpSpPr/>
          <p:nvPr/>
        </p:nvGrpSpPr>
        <p:grpSpPr>
          <a:xfrm>
            <a:off x="7563245" y="1661319"/>
            <a:ext cx="1365475" cy="1435039"/>
            <a:chOff x="2866692" y="1370010"/>
            <a:chExt cx="2369626" cy="2490347"/>
          </a:xfrm>
        </p:grpSpPr>
        <p:sp>
          <p:nvSpPr>
            <p:cNvPr id="1994" name="Google Shape;1994;p82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95" name="Google Shape;1995;p82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96" name="Google Shape;1996;p82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97" name="Google Shape;1997;p82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98" name="Google Shape;1998;p82"/>
          <p:cNvGrpSpPr/>
          <p:nvPr/>
        </p:nvGrpSpPr>
        <p:grpSpPr>
          <a:xfrm>
            <a:off x="9311822" y="1886488"/>
            <a:ext cx="1052263" cy="1193431"/>
            <a:chOff x="6331733" y="2438419"/>
            <a:chExt cx="1567666" cy="1777981"/>
          </a:xfrm>
        </p:grpSpPr>
        <p:sp>
          <p:nvSpPr>
            <p:cNvPr id="1999" name="Google Shape;1999;p8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000" name="Google Shape;2000;p8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001" name="Google Shape;2001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002" name="Google Shape;2002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03" name="Google Shape;2003;p82"/>
          <p:cNvGrpSpPr/>
          <p:nvPr/>
        </p:nvGrpSpPr>
        <p:grpSpPr>
          <a:xfrm>
            <a:off x="10832616" y="2126695"/>
            <a:ext cx="925488" cy="972638"/>
            <a:chOff x="2866692" y="1370010"/>
            <a:chExt cx="2369626" cy="2490347"/>
          </a:xfrm>
        </p:grpSpPr>
        <p:sp>
          <p:nvSpPr>
            <p:cNvPr id="2004" name="Google Shape;2004;p82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05" name="Google Shape;2005;p82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06" name="Google Shape;2006;p82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07" name="Google Shape;2007;p82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08" name="Google Shape;2008;p82"/>
          <p:cNvGrpSpPr/>
          <p:nvPr/>
        </p:nvGrpSpPr>
        <p:grpSpPr>
          <a:xfrm rot="5400000">
            <a:off x="8066643" y="3466892"/>
            <a:ext cx="646310" cy="733016"/>
            <a:chOff x="6331733" y="2438418"/>
            <a:chExt cx="1567666" cy="1777981"/>
          </a:xfrm>
        </p:grpSpPr>
        <p:sp>
          <p:nvSpPr>
            <p:cNvPr id="2009" name="Google Shape;2009;p82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A04516"/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010" name="Google Shape;2010;p8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011" name="Google Shape;2011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012" name="Google Shape;2012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13" name="Google Shape;2013;p82"/>
          <p:cNvGrpSpPr/>
          <p:nvPr/>
        </p:nvGrpSpPr>
        <p:grpSpPr>
          <a:xfrm rot="5400000">
            <a:off x="11089572" y="3464252"/>
            <a:ext cx="646308" cy="733014"/>
            <a:chOff x="6331733" y="2438418"/>
            <a:chExt cx="1567666" cy="1777981"/>
          </a:xfrm>
        </p:grpSpPr>
        <p:sp>
          <p:nvSpPr>
            <p:cNvPr id="2014" name="Google Shape;2014;p82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A04516"/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015" name="Google Shape;2015;p8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016" name="Google Shape;20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017" name="Google Shape;2017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18" name="Google Shape;2018;p82"/>
          <p:cNvGrpSpPr/>
          <p:nvPr/>
        </p:nvGrpSpPr>
        <p:grpSpPr>
          <a:xfrm rot="5400000">
            <a:off x="4719625" y="3464250"/>
            <a:ext cx="646310" cy="733016"/>
            <a:chOff x="6331733" y="2438418"/>
            <a:chExt cx="1567666" cy="1777981"/>
          </a:xfrm>
        </p:grpSpPr>
        <p:sp>
          <p:nvSpPr>
            <p:cNvPr id="2019" name="Google Shape;2019;p82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A04516"/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020" name="Google Shape;2020;p8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021" name="Google Shape;2021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022" name="Google Shape;2022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023" name="Google Shape;2023;p82"/>
          <p:cNvCxnSpPr/>
          <p:nvPr/>
        </p:nvCxnSpPr>
        <p:spPr>
          <a:xfrm>
            <a:off x="2238608" y="205754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24" name="Google Shape;2024;p82"/>
          <p:cNvCxnSpPr/>
          <p:nvPr/>
        </p:nvCxnSpPr>
        <p:spPr>
          <a:xfrm>
            <a:off x="3662056" y="205754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25" name="Google Shape;2025;p82"/>
          <p:cNvCxnSpPr/>
          <p:nvPr/>
        </p:nvCxnSpPr>
        <p:spPr>
          <a:xfrm>
            <a:off x="5811368" y="205754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26" name="Google Shape;2026;p82"/>
          <p:cNvCxnSpPr/>
          <p:nvPr/>
        </p:nvCxnSpPr>
        <p:spPr>
          <a:xfrm>
            <a:off x="7253669" y="2293217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27" name="Google Shape;2027;p82"/>
          <p:cNvCxnSpPr/>
          <p:nvPr/>
        </p:nvCxnSpPr>
        <p:spPr>
          <a:xfrm>
            <a:off x="8997627" y="2302643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28" name="Google Shape;2028;p82"/>
          <p:cNvCxnSpPr/>
          <p:nvPr/>
        </p:nvCxnSpPr>
        <p:spPr>
          <a:xfrm>
            <a:off x="10430501" y="2444045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29" name="Google Shape;2029;p82"/>
          <p:cNvCxnSpPr/>
          <p:nvPr/>
        </p:nvCxnSpPr>
        <p:spPr>
          <a:xfrm>
            <a:off x="5050325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30" name="Google Shape;2030;p82"/>
          <p:cNvCxnSpPr/>
          <p:nvPr/>
        </p:nvCxnSpPr>
        <p:spPr>
          <a:xfrm>
            <a:off x="8368560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31" name="Google Shape;2031;p82"/>
          <p:cNvCxnSpPr/>
          <p:nvPr/>
        </p:nvCxnSpPr>
        <p:spPr>
          <a:xfrm>
            <a:off x="11403991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32" name="Google Shape;2032;p82"/>
          <p:cNvCxnSpPr/>
          <p:nvPr/>
        </p:nvCxnSpPr>
        <p:spPr>
          <a:xfrm>
            <a:off x="5050325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33" name="Google Shape;2033;p82"/>
          <p:cNvCxnSpPr/>
          <p:nvPr/>
        </p:nvCxnSpPr>
        <p:spPr>
          <a:xfrm>
            <a:off x="8406267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34" name="Google Shape;2034;p82"/>
          <p:cNvCxnSpPr/>
          <p:nvPr/>
        </p:nvCxnSpPr>
        <p:spPr>
          <a:xfrm>
            <a:off x="11394564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035" name="Google Shape;2035;p82"/>
          <p:cNvGrpSpPr/>
          <p:nvPr/>
        </p:nvGrpSpPr>
        <p:grpSpPr>
          <a:xfrm>
            <a:off x="4563149" y="4600278"/>
            <a:ext cx="989239" cy="656620"/>
            <a:chOff x="4530301" y="1909359"/>
            <a:chExt cx="798853" cy="1069512"/>
          </a:xfrm>
        </p:grpSpPr>
        <p:sp>
          <p:nvSpPr>
            <p:cNvPr id="2036" name="Google Shape;2036;p82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7" name="Google Shape;2037;p82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8" name="Google Shape;2038;p82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9" name="Google Shape;2039;p82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40" name="Google Shape;2040;p82"/>
          <p:cNvSpPr/>
          <p:nvPr/>
        </p:nvSpPr>
        <p:spPr>
          <a:xfrm>
            <a:off x="7928518" y="4835987"/>
            <a:ext cx="456155" cy="420911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1" name="Google Shape;2041;p82"/>
          <p:cNvSpPr/>
          <p:nvPr/>
        </p:nvSpPr>
        <p:spPr>
          <a:xfrm>
            <a:off x="8236353" y="4706958"/>
            <a:ext cx="311395" cy="296737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2" name="Google Shape;2042;p82"/>
          <p:cNvSpPr/>
          <p:nvPr/>
        </p:nvSpPr>
        <p:spPr>
          <a:xfrm>
            <a:off x="8269626" y="4903723"/>
            <a:ext cx="425916" cy="403566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3" name="Google Shape;2043;p82"/>
          <p:cNvSpPr/>
          <p:nvPr/>
        </p:nvSpPr>
        <p:spPr>
          <a:xfrm>
            <a:off x="10818141" y="4548390"/>
            <a:ext cx="456155" cy="420911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4" name="Google Shape;2044;p82"/>
          <p:cNvSpPr/>
          <p:nvPr/>
        </p:nvSpPr>
        <p:spPr>
          <a:xfrm>
            <a:off x="11118598" y="5026613"/>
            <a:ext cx="311395" cy="296737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5" name="Google Shape;2045;p82"/>
          <p:cNvSpPr/>
          <p:nvPr/>
        </p:nvSpPr>
        <p:spPr>
          <a:xfrm>
            <a:off x="11663276" y="4884868"/>
            <a:ext cx="252205" cy="250135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6" name="Google Shape;2046;p82"/>
          <p:cNvSpPr/>
          <p:nvPr/>
        </p:nvSpPr>
        <p:spPr>
          <a:xfrm>
            <a:off x="11031987" y="4774216"/>
            <a:ext cx="475592" cy="317137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7" name="Google Shape;2047;p82"/>
          <p:cNvSpPr/>
          <p:nvPr/>
        </p:nvSpPr>
        <p:spPr>
          <a:xfrm>
            <a:off x="11389148" y="4548390"/>
            <a:ext cx="475592" cy="317137"/>
          </a:xfrm>
          <a:prstGeom prst="rect">
            <a:avLst/>
          </a:prstGeom>
          <a:noFill/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048" name="Google Shape;2048;p82"/>
          <p:cNvGrpSpPr/>
          <p:nvPr/>
        </p:nvGrpSpPr>
        <p:grpSpPr>
          <a:xfrm rot="10800000">
            <a:off x="2747640" y="5357287"/>
            <a:ext cx="855759" cy="970564"/>
            <a:chOff x="6331733" y="2438418"/>
            <a:chExt cx="1567666" cy="1777981"/>
          </a:xfrm>
        </p:grpSpPr>
        <p:sp>
          <p:nvSpPr>
            <p:cNvPr id="2049" name="Google Shape;2049;p82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050" name="Google Shape;2050;p8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051" name="Google Shape;2051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052" name="Google Shape;2052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53" name="Google Shape;205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802" y="1144342"/>
            <a:ext cx="1888037" cy="19475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54" name="Google Shape;2054;p82"/>
          <p:cNvCxnSpPr/>
          <p:nvPr/>
        </p:nvCxnSpPr>
        <p:spPr>
          <a:xfrm rot="10800000">
            <a:off x="2281286" y="5818840"/>
            <a:ext cx="31554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55" name="Google Shape;2055;p82"/>
          <p:cNvCxnSpPr>
            <a:stCxn id="2037" idx="2"/>
          </p:cNvCxnSpPr>
          <p:nvPr/>
        </p:nvCxnSpPr>
        <p:spPr>
          <a:xfrm rot="5400000">
            <a:off x="4242974" y="4715337"/>
            <a:ext cx="411900" cy="14130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56" name="Google Shape;2056;p82"/>
          <p:cNvCxnSpPr>
            <a:stCxn id="2042" idx="2"/>
          </p:cNvCxnSpPr>
          <p:nvPr/>
        </p:nvCxnSpPr>
        <p:spPr>
          <a:xfrm rot="5400000">
            <a:off x="5853684" y="3196189"/>
            <a:ext cx="517800" cy="47400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57" name="Google Shape;2057;p82"/>
          <p:cNvCxnSpPr>
            <a:stCxn id="2044" idx="2"/>
          </p:cNvCxnSpPr>
          <p:nvPr/>
        </p:nvCxnSpPr>
        <p:spPr>
          <a:xfrm rot="5400000">
            <a:off x="7158745" y="1907100"/>
            <a:ext cx="699300" cy="75318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058" name="Google Shape;2058;p82"/>
          <p:cNvGrpSpPr/>
          <p:nvPr/>
        </p:nvGrpSpPr>
        <p:grpSpPr>
          <a:xfrm>
            <a:off x="548503" y="5220491"/>
            <a:ext cx="1486299" cy="1275559"/>
            <a:chOff x="535803" y="5137941"/>
            <a:chExt cx="1612516" cy="1383880"/>
          </a:xfrm>
        </p:grpSpPr>
        <p:sp>
          <p:nvSpPr>
            <p:cNvPr id="2059" name="Google Shape;2059;p82"/>
            <p:cNvSpPr/>
            <p:nvPr/>
          </p:nvSpPr>
          <p:spPr>
            <a:xfrm>
              <a:off x="535803" y="5137941"/>
              <a:ext cx="743559" cy="1383880"/>
            </a:xfrm>
            <a:prstGeom prst="rect">
              <a:avLst/>
            </a:prstGeom>
            <a:noFill/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60" name="Google Shape;2060;p82"/>
            <p:cNvSpPr/>
            <p:nvPr/>
          </p:nvSpPr>
          <p:spPr>
            <a:xfrm>
              <a:off x="1247449" y="5411363"/>
              <a:ext cx="507592" cy="975620"/>
            </a:xfrm>
            <a:prstGeom prst="rect">
              <a:avLst/>
            </a:prstGeom>
            <a:noFill/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61" name="Google Shape;2061;p82"/>
            <p:cNvSpPr/>
            <p:nvPr/>
          </p:nvSpPr>
          <p:spPr>
            <a:xfrm>
              <a:off x="1737212" y="5298653"/>
              <a:ext cx="411107" cy="822399"/>
            </a:xfrm>
            <a:prstGeom prst="rect">
              <a:avLst/>
            </a:prstGeom>
            <a:noFill/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62" name="Google Shape;2062;p82"/>
          <p:cNvSpPr txBox="1"/>
          <p:nvPr/>
        </p:nvSpPr>
        <p:spPr>
          <a:xfrm>
            <a:off x="2422985" y="103796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3" name="Google Shape;2063;p82"/>
          <p:cNvSpPr txBox="1"/>
          <p:nvPr/>
        </p:nvSpPr>
        <p:spPr>
          <a:xfrm>
            <a:off x="5985335" y="130466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4" name="Google Shape;2064;p82"/>
          <p:cNvSpPr txBox="1"/>
          <p:nvPr/>
        </p:nvSpPr>
        <p:spPr>
          <a:xfrm>
            <a:off x="9166685" y="152373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5" name="Google Shape;2065;p82"/>
          <p:cNvSpPr txBox="1"/>
          <p:nvPr/>
        </p:nvSpPr>
        <p:spPr>
          <a:xfrm>
            <a:off x="2280109" y="4486013"/>
            <a:ext cx="19013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Non-Maximum Suppression 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6" name="Google Shape;2066;p82"/>
          <p:cNvSpPr txBox="1"/>
          <p:nvPr/>
        </p:nvSpPr>
        <p:spPr>
          <a:xfrm>
            <a:off x="3299285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</a:t>
            </a:r>
            <a:endParaRPr/>
          </a:p>
        </p:txBody>
      </p:sp>
      <p:sp>
        <p:nvSpPr>
          <p:cNvPr id="2067" name="Google Shape;2067;p82"/>
          <p:cNvSpPr txBox="1"/>
          <p:nvPr/>
        </p:nvSpPr>
        <p:spPr>
          <a:xfrm>
            <a:off x="6585410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</a:t>
            </a:r>
            <a:endParaRPr/>
          </a:p>
        </p:txBody>
      </p:sp>
      <p:sp>
        <p:nvSpPr>
          <p:cNvPr id="2068" name="Google Shape;2068;p82"/>
          <p:cNvSpPr txBox="1"/>
          <p:nvPr/>
        </p:nvSpPr>
        <p:spPr>
          <a:xfrm>
            <a:off x="9642935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Детектор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0" y="2681794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ПРИЛОЖЕНИЯ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8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SSD: детектор</a:t>
            </a:r>
            <a:endParaRPr/>
          </a:p>
        </p:txBody>
      </p:sp>
      <p:sp>
        <p:nvSpPr>
          <p:cNvPr id="2075" name="Google Shape;2075;p83"/>
          <p:cNvSpPr/>
          <p:nvPr/>
        </p:nvSpPr>
        <p:spPr>
          <a:xfrm>
            <a:off x="3011474" y="1859054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6" name="Google Shape;2076;p83"/>
          <p:cNvSpPr/>
          <p:nvPr/>
        </p:nvSpPr>
        <p:spPr>
          <a:xfrm>
            <a:off x="3196133" y="207592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7" name="Google Shape;2077;p83"/>
          <p:cNvSpPr/>
          <p:nvPr/>
        </p:nvSpPr>
        <p:spPr>
          <a:xfrm>
            <a:off x="3380792" y="229279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8" name="Google Shape;2078;p83"/>
          <p:cNvSpPr/>
          <p:nvPr/>
        </p:nvSpPr>
        <p:spPr>
          <a:xfrm>
            <a:off x="3565452" y="2509666"/>
            <a:ext cx="1342879" cy="1342880"/>
          </a:xfrm>
          <a:prstGeom prst="rect">
            <a:avLst/>
          </a:prstGeom>
          <a:solidFill>
            <a:srgbClr val="2D46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9" name="Google Shape;2079;p83"/>
          <p:cNvSpPr txBox="1"/>
          <p:nvPr/>
        </p:nvSpPr>
        <p:spPr>
          <a:xfrm>
            <a:off x="2975668" y="1336175"/>
            <a:ext cx="1472115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080" name="Google Shape;2080;p83"/>
          <p:cNvGrpSpPr/>
          <p:nvPr/>
        </p:nvGrpSpPr>
        <p:grpSpPr>
          <a:xfrm>
            <a:off x="3571162" y="2530494"/>
            <a:ext cx="1322051" cy="1322051"/>
            <a:chOff x="4512222" y="3939373"/>
            <a:chExt cx="1229501" cy="1229501"/>
          </a:xfrm>
        </p:grpSpPr>
        <p:grpSp>
          <p:nvGrpSpPr>
            <p:cNvPr id="2081" name="Google Shape;2081;p83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082" name="Google Shape;2082;p83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3" name="Google Shape;2083;p83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4" name="Google Shape;2084;p83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5" name="Google Shape;2085;p83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086" name="Google Shape;2086;p83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087" name="Google Shape;2087;p83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8" name="Google Shape;2088;p83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9" name="Google Shape;2089;p83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0" name="Google Shape;2090;p83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8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SSD: детектор</a:t>
            </a:r>
            <a:endParaRPr/>
          </a:p>
        </p:txBody>
      </p:sp>
      <p:pic>
        <p:nvPicPr>
          <p:cNvPr id="2097" name="Google Shape;209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254" y="1700292"/>
            <a:ext cx="2100111" cy="20941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098" name="Google Shape;2098;p84"/>
          <p:cNvGrpSpPr/>
          <p:nvPr/>
        </p:nvGrpSpPr>
        <p:grpSpPr>
          <a:xfrm>
            <a:off x="403108" y="1686553"/>
            <a:ext cx="2138706" cy="2138705"/>
            <a:chOff x="4512222" y="3939373"/>
            <a:chExt cx="1229501" cy="1229501"/>
          </a:xfrm>
        </p:grpSpPr>
        <p:grpSp>
          <p:nvGrpSpPr>
            <p:cNvPr id="2099" name="Google Shape;2099;p84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100" name="Google Shape;2100;p84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1" name="Google Shape;2101;p84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2" name="Google Shape;2102;p84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3" name="Google Shape;2103;p84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104" name="Google Shape;2104;p84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105" name="Google Shape;2105;p84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6" name="Google Shape;2106;p84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7" name="Google Shape;2107;p84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8" name="Google Shape;2108;p84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109" name="Google Shape;2109;p84"/>
          <p:cNvSpPr/>
          <p:nvPr/>
        </p:nvSpPr>
        <p:spPr>
          <a:xfrm>
            <a:off x="1815232" y="2682255"/>
            <a:ext cx="172065" cy="172065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0" name="Google Shape;2110;p84"/>
          <p:cNvSpPr/>
          <p:nvPr/>
        </p:nvSpPr>
        <p:spPr>
          <a:xfrm>
            <a:off x="3011474" y="1859054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1" name="Google Shape;2111;p84"/>
          <p:cNvSpPr/>
          <p:nvPr/>
        </p:nvSpPr>
        <p:spPr>
          <a:xfrm>
            <a:off x="3196133" y="207592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2" name="Google Shape;2112;p84"/>
          <p:cNvSpPr/>
          <p:nvPr/>
        </p:nvSpPr>
        <p:spPr>
          <a:xfrm>
            <a:off x="3380792" y="229279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3" name="Google Shape;2113;p84"/>
          <p:cNvSpPr/>
          <p:nvPr/>
        </p:nvSpPr>
        <p:spPr>
          <a:xfrm>
            <a:off x="3565452" y="2509666"/>
            <a:ext cx="1342879" cy="1342880"/>
          </a:xfrm>
          <a:prstGeom prst="rect">
            <a:avLst/>
          </a:prstGeom>
          <a:solidFill>
            <a:srgbClr val="2D46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4" name="Google Shape;2114;p84"/>
          <p:cNvSpPr txBox="1"/>
          <p:nvPr/>
        </p:nvSpPr>
        <p:spPr>
          <a:xfrm>
            <a:off x="2975668" y="1336175"/>
            <a:ext cx="1472115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115" name="Google Shape;2115;p84"/>
          <p:cNvGrpSpPr/>
          <p:nvPr/>
        </p:nvGrpSpPr>
        <p:grpSpPr>
          <a:xfrm>
            <a:off x="3571162" y="2530494"/>
            <a:ext cx="1322051" cy="1322051"/>
            <a:chOff x="4512222" y="3939373"/>
            <a:chExt cx="1229501" cy="1229501"/>
          </a:xfrm>
        </p:grpSpPr>
        <p:grpSp>
          <p:nvGrpSpPr>
            <p:cNvPr id="2116" name="Google Shape;2116;p84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117" name="Google Shape;2117;p84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8" name="Google Shape;2118;p84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9" name="Google Shape;2119;p84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0" name="Google Shape;2120;p84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121" name="Google Shape;2121;p84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122" name="Google Shape;2122;p84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3" name="Google Shape;2123;p84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4" name="Google Shape;2124;p84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5" name="Google Shape;2125;p84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126" name="Google Shape;2126;p84"/>
          <p:cNvSpPr/>
          <p:nvPr/>
        </p:nvSpPr>
        <p:spPr>
          <a:xfrm>
            <a:off x="4419293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8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SSD: детектор</a:t>
            </a:r>
            <a:endParaRPr/>
          </a:p>
        </p:txBody>
      </p:sp>
      <p:pic>
        <p:nvPicPr>
          <p:cNvPr id="2133" name="Google Shape;213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254" y="1700292"/>
            <a:ext cx="2100111" cy="20941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134" name="Google Shape;2134;p85"/>
          <p:cNvGrpSpPr/>
          <p:nvPr/>
        </p:nvGrpSpPr>
        <p:grpSpPr>
          <a:xfrm>
            <a:off x="403108" y="1686553"/>
            <a:ext cx="2138706" cy="2138705"/>
            <a:chOff x="4512222" y="3939373"/>
            <a:chExt cx="1229501" cy="1229501"/>
          </a:xfrm>
        </p:grpSpPr>
        <p:grpSp>
          <p:nvGrpSpPr>
            <p:cNvPr id="2135" name="Google Shape;2135;p85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136" name="Google Shape;2136;p85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7" name="Google Shape;2137;p85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8" name="Google Shape;2138;p85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9" name="Google Shape;2139;p85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140" name="Google Shape;2140;p85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141" name="Google Shape;2141;p85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2" name="Google Shape;2142;p85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3" name="Google Shape;2143;p85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4" name="Google Shape;2144;p85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145" name="Google Shape;2145;p85"/>
          <p:cNvSpPr/>
          <p:nvPr/>
        </p:nvSpPr>
        <p:spPr>
          <a:xfrm>
            <a:off x="1815232" y="2682255"/>
            <a:ext cx="172065" cy="172065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146" name="Google Shape;2146;p85"/>
          <p:cNvGrpSpPr/>
          <p:nvPr/>
        </p:nvGrpSpPr>
        <p:grpSpPr>
          <a:xfrm>
            <a:off x="1364171" y="2211123"/>
            <a:ext cx="1091937" cy="1091937"/>
            <a:chOff x="2998086" y="4960621"/>
            <a:chExt cx="1015496" cy="1015496"/>
          </a:xfrm>
        </p:grpSpPr>
        <p:sp>
          <p:nvSpPr>
            <p:cNvPr id="2147" name="Google Shape;2147;p85"/>
            <p:cNvSpPr/>
            <p:nvPr/>
          </p:nvSpPr>
          <p:spPr>
            <a:xfrm>
              <a:off x="3123883" y="5099817"/>
              <a:ext cx="773680" cy="737104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48" name="Google Shape;2148;p85"/>
            <p:cNvSpPr/>
            <p:nvPr/>
          </p:nvSpPr>
          <p:spPr>
            <a:xfrm>
              <a:off x="3325746" y="4960621"/>
              <a:ext cx="354714" cy="101549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49" name="Google Shape;2149;p85"/>
            <p:cNvSpPr/>
            <p:nvPr/>
          </p:nvSpPr>
          <p:spPr>
            <a:xfrm rot="5400000">
              <a:off x="3328477" y="4957197"/>
              <a:ext cx="354714" cy="101549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150" name="Google Shape;2150;p85"/>
          <p:cNvSpPr/>
          <p:nvPr/>
        </p:nvSpPr>
        <p:spPr>
          <a:xfrm>
            <a:off x="321881" y="4321280"/>
            <a:ext cx="831918" cy="7925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1" name="Google Shape;2151;p85"/>
          <p:cNvSpPr/>
          <p:nvPr/>
        </p:nvSpPr>
        <p:spPr>
          <a:xfrm>
            <a:off x="1333717" y="4171606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2" name="Google Shape;2152;p85"/>
          <p:cNvSpPr/>
          <p:nvPr/>
        </p:nvSpPr>
        <p:spPr>
          <a:xfrm rot="5400000">
            <a:off x="2221563" y="4167925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3" name="Google Shape;2153;p85"/>
          <p:cNvSpPr txBox="1"/>
          <p:nvPr/>
        </p:nvSpPr>
        <p:spPr>
          <a:xfrm>
            <a:off x="340727" y="5486986"/>
            <a:ext cx="2366240" cy="761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Default boxes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= 3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4" name="Google Shape;2154;p85"/>
          <p:cNvSpPr/>
          <p:nvPr/>
        </p:nvSpPr>
        <p:spPr>
          <a:xfrm>
            <a:off x="3011474" y="1859054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5" name="Google Shape;2155;p85"/>
          <p:cNvSpPr/>
          <p:nvPr/>
        </p:nvSpPr>
        <p:spPr>
          <a:xfrm>
            <a:off x="3196133" y="207592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6" name="Google Shape;2156;p85"/>
          <p:cNvSpPr/>
          <p:nvPr/>
        </p:nvSpPr>
        <p:spPr>
          <a:xfrm>
            <a:off x="3380792" y="229279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7" name="Google Shape;2157;p85"/>
          <p:cNvSpPr/>
          <p:nvPr/>
        </p:nvSpPr>
        <p:spPr>
          <a:xfrm>
            <a:off x="3565452" y="2509666"/>
            <a:ext cx="1342879" cy="1342880"/>
          </a:xfrm>
          <a:prstGeom prst="rect">
            <a:avLst/>
          </a:prstGeom>
          <a:solidFill>
            <a:srgbClr val="2D46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8" name="Google Shape;2158;p85"/>
          <p:cNvSpPr txBox="1"/>
          <p:nvPr/>
        </p:nvSpPr>
        <p:spPr>
          <a:xfrm>
            <a:off x="2975668" y="1336175"/>
            <a:ext cx="1472115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159" name="Google Shape;2159;p85"/>
          <p:cNvGrpSpPr/>
          <p:nvPr/>
        </p:nvGrpSpPr>
        <p:grpSpPr>
          <a:xfrm>
            <a:off x="3571162" y="2530494"/>
            <a:ext cx="1322051" cy="1322051"/>
            <a:chOff x="4512222" y="3939373"/>
            <a:chExt cx="1229501" cy="1229501"/>
          </a:xfrm>
        </p:grpSpPr>
        <p:grpSp>
          <p:nvGrpSpPr>
            <p:cNvPr id="2160" name="Google Shape;2160;p85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161" name="Google Shape;2161;p85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2" name="Google Shape;2162;p85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3" name="Google Shape;2163;p85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4" name="Google Shape;2164;p85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165" name="Google Shape;2165;p85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166" name="Google Shape;2166;p85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7" name="Google Shape;2167;p85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8" name="Google Shape;2168;p85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9" name="Google Shape;2169;p85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170" name="Google Shape;2170;p85"/>
          <p:cNvSpPr/>
          <p:nvPr/>
        </p:nvSpPr>
        <p:spPr>
          <a:xfrm>
            <a:off x="4419293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8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SSD: детектор</a:t>
            </a:r>
            <a:endParaRPr/>
          </a:p>
        </p:txBody>
      </p:sp>
      <p:pic>
        <p:nvPicPr>
          <p:cNvPr id="2177" name="Google Shape;217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254" y="1700292"/>
            <a:ext cx="2100111" cy="20941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178" name="Google Shape;2178;p86"/>
          <p:cNvGrpSpPr/>
          <p:nvPr/>
        </p:nvGrpSpPr>
        <p:grpSpPr>
          <a:xfrm>
            <a:off x="403108" y="1686553"/>
            <a:ext cx="2138706" cy="2138705"/>
            <a:chOff x="4512222" y="3939373"/>
            <a:chExt cx="1229501" cy="1229501"/>
          </a:xfrm>
        </p:grpSpPr>
        <p:grpSp>
          <p:nvGrpSpPr>
            <p:cNvPr id="2179" name="Google Shape;2179;p86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180" name="Google Shape;2180;p86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1" name="Google Shape;2181;p86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2" name="Google Shape;2182;p86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3" name="Google Shape;2183;p86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184" name="Google Shape;2184;p86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185" name="Google Shape;2185;p86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6" name="Google Shape;2186;p86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7" name="Google Shape;2187;p86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8" name="Google Shape;2188;p86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189" name="Google Shape;2189;p86"/>
          <p:cNvSpPr/>
          <p:nvPr/>
        </p:nvSpPr>
        <p:spPr>
          <a:xfrm>
            <a:off x="1815232" y="2682255"/>
            <a:ext cx="172065" cy="172065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190" name="Google Shape;2190;p86"/>
          <p:cNvGrpSpPr/>
          <p:nvPr/>
        </p:nvGrpSpPr>
        <p:grpSpPr>
          <a:xfrm>
            <a:off x="1364171" y="2211123"/>
            <a:ext cx="1091937" cy="1091937"/>
            <a:chOff x="2998086" y="4960621"/>
            <a:chExt cx="1015496" cy="1015496"/>
          </a:xfrm>
        </p:grpSpPr>
        <p:sp>
          <p:nvSpPr>
            <p:cNvPr id="2191" name="Google Shape;2191;p86"/>
            <p:cNvSpPr/>
            <p:nvPr/>
          </p:nvSpPr>
          <p:spPr>
            <a:xfrm>
              <a:off x="3123883" y="5099817"/>
              <a:ext cx="773680" cy="737104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92" name="Google Shape;2192;p86"/>
            <p:cNvSpPr/>
            <p:nvPr/>
          </p:nvSpPr>
          <p:spPr>
            <a:xfrm>
              <a:off x="3325746" y="4960621"/>
              <a:ext cx="354714" cy="101549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93" name="Google Shape;2193;p86"/>
            <p:cNvSpPr/>
            <p:nvPr/>
          </p:nvSpPr>
          <p:spPr>
            <a:xfrm rot="5400000">
              <a:off x="3328477" y="4957197"/>
              <a:ext cx="354714" cy="101549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194" name="Google Shape;2194;p86"/>
          <p:cNvSpPr/>
          <p:nvPr/>
        </p:nvSpPr>
        <p:spPr>
          <a:xfrm>
            <a:off x="321881" y="4321280"/>
            <a:ext cx="831918" cy="7925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5" name="Google Shape;2195;p86"/>
          <p:cNvSpPr/>
          <p:nvPr/>
        </p:nvSpPr>
        <p:spPr>
          <a:xfrm>
            <a:off x="1333717" y="4171606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6" name="Google Shape;2196;p86"/>
          <p:cNvSpPr/>
          <p:nvPr/>
        </p:nvSpPr>
        <p:spPr>
          <a:xfrm rot="5400000">
            <a:off x="2221563" y="4167925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7" name="Google Shape;2197;p86"/>
          <p:cNvSpPr txBox="1"/>
          <p:nvPr/>
        </p:nvSpPr>
        <p:spPr>
          <a:xfrm>
            <a:off x="340727" y="5486986"/>
            <a:ext cx="2366240" cy="761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Default boxes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= 3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8" name="Google Shape;2198;p86"/>
          <p:cNvSpPr/>
          <p:nvPr/>
        </p:nvSpPr>
        <p:spPr>
          <a:xfrm>
            <a:off x="3011474" y="1859054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9" name="Google Shape;2199;p86"/>
          <p:cNvSpPr/>
          <p:nvPr/>
        </p:nvSpPr>
        <p:spPr>
          <a:xfrm>
            <a:off x="3196133" y="207592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0" name="Google Shape;2200;p86"/>
          <p:cNvSpPr/>
          <p:nvPr/>
        </p:nvSpPr>
        <p:spPr>
          <a:xfrm>
            <a:off x="3380792" y="229279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1" name="Google Shape;2201;p86"/>
          <p:cNvSpPr/>
          <p:nvPr/>
        </p:nvSpPr>
        <p:spPr>
          <a:xfrm>
            <a:off x="3565452" y="2509666"/>
            <a:ext cx="1342879" cy="1342880"/>
          </a:xfrm>
          <a:prstGeom prst="rect">
            <a:avLst/>
          </a:prstGeom>
          <a:solidFill>
            <a:srgbClr val="2D46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02" name="Google Shape;2202;p86"/>
          <p:cNvCxnSpPr/>
          <p:nvPr/>
        </p:nvCxnSpPr>
        <p:spPr>
          <a:xfrm>
            <a:off x="5139658" y="2709041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203" name="Google Shape;2203;p86"/>
          <p:cNvGrpSpPr/>
          <p:nvPr/>
        </p:nvGrpSpPr>
        <p:grpSpPr>
          <a:xfrm>
            <a:off x="5659068" y="2031071"/>
            <a:ext cx="1138299" cy="1283266"/>
            <a:chOff x="5829125" y="2339532"/>
            <a:chExt cx="1058613" cy="1193431"/>
          </a:xfrm>
        </p:grpSpPr>
        <p:sp>
          <p:nvSpPr>
            <p:cNvPr id="2204" name="Google Shape;2204;p86"/>
            <p:cNvSpPr/>
            <p:nvPr/>
          </p:nvSpPr>
          <p:spPr>
            <a:xfrm rot="5400000">
              <a:off x="5764891" y="2410116"/>
              <a:ext cx="1193431" cy="1052263"/>
            </a:xfrm>
            <a:prstGeom prst="trapezoid">
              <a:avLst>
                <a:gd fmla="val 25000" name="adj"/>
              </a:avLst>
            </a:prstGeom>
            <a:solidFill>
              <a:srgbClr val="A04516"/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05" name="Google Shape;2205;p86"/>
            <p:cNvSpPr txBox="1"/>
            <p:nvPr/>
          </p:nvSpPr>
          <p:spPr>
            <a:xfrm>
              <a:off x="5829125" y="2708648"/>
              <a:ext cx="10060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</a:t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206" name="Google Shape;2206;p86"/>
          <p:cNvSpPr txBox="1"/>
          <p:nvPr/>
        </p:nvSpPr>
        <p:spPr>
          <a:xfrm>
            <a:off x="2975668" y="1336175"/>
            <a:ext cx="1472115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07" name="Google Shape;2207;p86"/>
          <p:cNvGrpSpPr/>
          <p:nvPr/>
        </p:nvGrpSpPr>
        <p:grpSpPr>
          <a:xfrm>
            <a:off x="3571162" y="2530494"/>
            <a:ext cx="1322051" cy="1322051"/>
            <a:chOff x="4512222" y="3939373"/>
            <a:chExt cx="1229501" cy="1229501"/>
          </a:xfrm>
        </p:grpSpPr>
        <p:grpSp>
          <p:nvGrpSpPr>
            <p:cNvPr id="2208" name="Google Shape;2208;p86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209" name="Google Shape;2209;p86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0" name="Google Shape;2210;p86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1" name="Google Shape;2211;p86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2" name="Google Shape;2212;p86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213" name="Google Shape;2213;p86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214" name="Google Shape;2214;p86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5" name="Google Shape;2215;p86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6" name="Google Shape;2216;p86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7" name="Google Shape;2217;p86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218" name="Google Shape;2218;p86"/>
          <p:cNvSpPr/>
          <p:nvPr/>
        </p:nvSpPr>
        <p:spPr>
          <a:xfrm>
            <a:off x="4419293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9" name="Google Shape;2219;p86"/>
          <p:cNvSpPr/>
          <p:nvPr/>
        </p:nvSpPr>
        <p:spPr>
          <a:xfrm>
            <a:off x="7411432" y="1859053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0" name="Google Shape;2220;p86"/>
          <p:cNvSpPr/>
          <p:nvPr/>
        </p:nvSpPr>
        <p:spPr>
          <a:xfrm>
            <a:off x="7596091" y="2075924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1" name="Google Shape;2221;p86"/>
          <p:cNvSpPr/>
          <p:nvPr/>
        </p:nvSpPr>
        <p:spPr>
          <a:xfrm>
            <a:off x="7780750" y="229279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2" name="Google Shape;2222;p86"/>
          <p:cNvSpPr/>
          <p:nvPr/>
        </p:nvSpPr>
        <p:spPr>
          <a:xfrm>
            <a:off x="7965410" y="2509666"/>
            <a:ext cx="1342879" cy="1342880"/>
          </a:xfrm>
          <a:prstGeom prst="rect">
            <a:avLst/>
          </a:prstGeom>
          <a:solidFill>
            <a:srgbClr val="2D46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23" name="Google Shape;2223;p86"/>
          <p:cNvGrpSpPr/>
          <p:nvPr/>
        </p:nvGrpSpPr>
        <p:grpSpPr>
          <a:xfrm>
            <a:off x="7971120" y="2530494"/>
            <a:ext cx="1322051" cy="1322051"/>
            <a:chOff x="4512222" y="3939373"/>
            <a:chExt cx="1229501" cy="1229501"/>
          </a:xfrm>
        </p:grpSpPr>
        <p:grpSp>
          <p:nvGrpSpPr>
            <p:cNvPr id="2224" name="Google Shape;2224;p86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225" name="Google Shape;2225;p86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6" name="Google Shape;2226;p86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7" name="Google Shape;2227;p86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8" name="Google Shape;2228;p86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229" name="Google Shape;2229;p86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230" name="Google Shape;2230;p86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1" name="Google Shape;2231;p86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2" name="Google Shape;2232;p86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3" name="Google Shape;2233;p86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234" name="Google Shape;2234;p86"/>
          <p:cNvSpPr/>
          <p:nvPr/>
        </p:nvSpPr>
        <p:spPr>
          <a:xfrm>
            <a:off x="8819251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35" name="Google Shape;2235;p86"/>
          <p:cNvCxnSpPr/>
          <p:nvPr/>
        </p:nvCxnSpPr>
        <p:spPr>
          <a:xfrm>
            <a:off x="6950441" y="2709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36" name="Google Shape;2236;p86"/>
          <p:cNvCxnSpPr/>
          <p:nvPr/>
        </p:nvCxnSpPr>
        <p:spPr>
          <a:xfrm>
            <a:off x="8910746" y="1656806"/>
            <a:ext cx="714208" cy="75077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237" name="Google Shape;2237;p86"/>
          <p:cNvSpPr txBox="1"/>
          <p:nvPr/>
        </p:nvSpPr>
        <p:spPr>
          <a:xfrm>
            <a:off x="9090551" y="1609477"/>
            <a:ext cx="1968281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x (</a:t>
            </a: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+ </a:t>
            </a: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8" name="Google Shape;2238;p86"/>
          <p:cNvSpPr txBox="1"/>
          <p:nvPr/>
        </p:nvSpPr>
        <p:spPr>
          <a:xfrm>
            <a:off x="7357168" y="1336175"/>
            <a:ext cx="1472115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9" name="Google Shape;2239;p86"/>
          <p:cNvSpPr txBox="1"/>
          <p:nvPr/>
        </p:nvSpPr>
        <p:spPr>
          <a:xfrm>
            <a:off x="3752150" y="5124148"/>
            <a:ext cx="6738050" cy="15696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447" r="0" t="-31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8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SSD: детектор</a:t>
            </a:r>
            <a:endParaRPr/>
          </a:p>
        </p:txBody>
      </p:sp>
      <p:sp>
        <p:nvSpPr>
          <p:cNvPr id="2246" name="Google Shape;2246;p87"/>
          <p:cNvSpPr/>
          <p:nvPr/>
        </p:nvSpPr>
        <p:spPr>
          <a:xfrm>
            <a:off x="321881" y="4321280"/>
            <a:ext cx="831918" cy="7925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7" name="Google Shape;2247;p87"/>
          <p:cNvSpPr/>
          <p:nvPr/>
        </p:nvSpPr>
        <p:spPr>
          <a:xfrm>
            <a:off x="1333717" y="4171606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8" name="Google Shape;2248;p87"/>
          <p:cNvSpPr/>
          <p:nvPr/>
        </p:nvSpPr>
        <p:spPr>
          <a:xfrm rot="5400000">
            <a:off x="2221563" y="4167925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9" name="Google Shape;2249;p87"/>
          <p:cNvSpPr txBox="1"/>
          <p:nvPr/>
        </p:nvSpPr>
        <p:spPr>
          <a:xfrm>
            <a:off x="340727" y="5486986"/>
            <a:ext cx="2366240" cy="761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Default boxes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= 3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0" name="Google Shape;2250;p87"/>
          <p:cNvSpPr txBox="1"/>
          <p:nvPr/>
        </p:nvSpPr>
        <p:spPr>
          <a:xfrm>
            <a:off x="3752150" y="5124148"/>
            <a:ext cx="6738050" cy="15696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47" r="0" t="-31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251" name="Google Shape;2251;p87"/>
          <p:cNvSpPr/>
          <p:nvPr/>
        </p:nvSpPr>
        <p:spPr>
          <a:xfrm>
            <a:off x="3011474" y="1859054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2" name="Google Shape;2252;p87"/>
          <p:cNvSpPr/>
          <p:nvPr/>
        </p:nvSpPr>
        <p:spPr>
          <a:xfrm>
            <a:off x="3196133" y="207592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3" name="Google Shape;2253;p87"/>
          <p:cNvSpPr/>
          <p:nvPr/>
        </p:nvSpPr>
        <p:spPr>
          <a:xfrm>
            <a:off x="3380792" y="229279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4" name="Google Shape;2254;p87"/>
          <p:cNvSpPr/>
          <p:nvPr/>
        </p:nvSpPr>
        <p:spPr>
          <a:xfrm>
            <a:off x="3565452" y="2509666"/>
            <a:ext cx="1342879" cy="1342880"/>
          </a:xfrm>
          <a:prstGeom prst="rect">
            <a:avLst/>
          </a:prstGeom>
          <a:solidFill>
            <a:srgbClr val="2D46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55" name="Google Shape;2255;p87"/>
          <p:cNvCxnSpPr/>
          <p:nvPr/>
        </p:nvCxnSpPr>
        <p:spPr>
          <a:xfrm>
            <a:off x="5139658" y="2709041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256" name="Google Shape;2256;p87"/>
          <p:cNvGrpSpPr/>
          <p:nvPr/>
        </p:nvGrpSpPr>
        <p:grpSpPr>
          <a:xfrm>
            <a:off x="5659068" y="2031071"/>
            <a:ext cx="1138299" cy="1283266"/>
            <a:chOff x="5829125" y="2339532"/>
            <a:chExt cx="1058613" cy="1193431"/>
          </a:xfrm>
        </p:grpSpPr>
        <p:sp>
          <p:nvSpPr>
            <p:cNvPr id="2257" name="Google Shape;2257;p87"/>
            <p:cNvSpPr/>
            <p:nvPr/>
          </p:nvSpPr>
          <p:spPr>
            <a:xfrm rot="5400000">
              <a:off x="5764891" y="2410116"/>
              <a:ext cx="1193431" cy="1052263"/>
            </a:xfrm>
            <a:prstGeom prst="trapezoid">
              <a:avLst>
                <a:gd fmla="val 25000" name="adj"/>
              </a:avLst>
            </a:prstGeom>
            <a:solidFill>
              <a:srgbClr val="A04516"/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58" name="Google Shape;2258;p87"/>
            <p:cNvSpPr txBox="1"/>
            <p:nvPr/>
          </p:nvSpPr>
          <p:spPr>
            <a:xfrm>
              <a:off x="5829125" y="2708648"/>
              <a:ext cx="10060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</a:t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259" name="Google Shape;2259;p87"/>
          <p:cNvSpPr txBox="1"/>
          <p:nvPr/>
        </p:nvSpPr>
        <p:spPr>
          <a:xfrm>
            <a:off x="2975668" y="1336175"/>
            <a:ext cx="1472115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60" name="Google Shape;2260;p87"/>
          <p:cNvGrpSpPr/>
          <p:nvPr/>
        </p:nvGrpSpPr>
        <p:grpSpPr>
          <a:xfrm>
            <a:off x="3571162" y="2530494"/>
            <a:ext cx="1322051" cy="1322051"/>
            <a:chOff x="4512222" y="3939373"/>
            <a:chExt cx="1229501" cy="1229501"/>
          </a:xfrm>
        </p:grpSpPr>
        <p:grpSp>
          <p:nvGrpSpPr>
            <p:cNvPr id="2261" name="Google Shape;2261;p87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262" name="Google Shape;2262;p87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3" name="Google Shape;2263;p87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4" name="Google Shape;2264;p87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5" name="Google Shape;2265;p87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266" name="Google Shape;2266;p87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267" name="Google Shape;2267;p87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8" name="Google Shape;2268;p87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9" name="Google Shape;2269;p87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0" name="Google Shape;2270;p87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271" name="Google Shape;2271;p87"/>
          <p:cNvSpPr/>
          <p:nvPr/>
        </p:nvSpPr>
        <p:spPr>
          <a:xfrm>
            <a:off x="4419293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2" name="Google Shape;2272;p87"/>
          <p:cNvSpPr/>
          <p:nvPr/>
        </p:nvSpPr>
        <p:spPr>
          <a:xfrm>
            <a:off x="7411432" y="1859053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3" name="Google Shape;2273;p87"/>
          <p:cNvSpPr/>
          <p:nvPr/>
        </p:nvSpPr>
        <p:spPr>
          <a:xfrm>
            <a:off x="7596091" y="2075924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4" name="Google Shape;2274;p87"/>
          <p:cNvSpPr/>
          <p:nvPr/>
        </p:nvSpPr>
        <p:spPr>
          <a:xfrm>
            <a:off x="7780750" y="229279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5" name="Google Shape;2275;p87"/>
          <p:cNvSpPr/>
          <p:nvPr/>
        </p:nvSpPr>
        <p:spPr>
          <a:xfrm>
            <a:off x="7965410" y="2509666"/>
            <a:ext cx="1342879" cy="1342880"/>
          </a:xfrm>
          <a:prstGeom prst="rect">
            <a:avLst/>
          </a:prstGeom>
          <a:solidFill>
            <a:srgbClr val="2D46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76" name="Google Shape;2276;p87"/>
          <p:cNvGrpSpPr/>
          <p:nvPr/>
        </p:nvGrpSpPr>
        <p:grpSpPr>
          <a:xfrm>
            <a:off x="7971120" y="2530494"/>
            <a:ext cx="1322051" cy="1322051"/>
            <a:chOff x="4512222" y="3939373"/>
            <a:chExt cx="1229501" cy="1229501"/>
          </a:xfrm>
        </p:grpSpPr>
        <p:grpSp>
          <p:nvGrpSpPr>
            <p:cNvPr id="2277" name="Google Shape;2277;p87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278" name="Google Shape;2278;p87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9" name="Google Shape;2279;p87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0" name="Google Shape;2280;p87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1" name="Google Shape;2281;p87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282" name="Google Shape;2282;p87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283" name="Google Shape;2283;p87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4" name="Google Shape;2284;p87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5" name="Google Shape;2285;p87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6" name="Google Shape;2286;p87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287" name="Google Shape;2287;p87"/>
          <p:cNvSpPr/>
          <p:nvPr/>
        </p:nvSpPr>
        <p:spPr>
          <a:xfrm>
            <a:off x="8819251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88" name="Google Shape;2288;p87"/>
          <p:cNvCxnSpPr/>
          <p:nvPr/>
        </p:nvCxnSpPr>
        <p:spPr>
          <a:xfrm>
            <a:off x="6950441" y="2709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89" name="Google Shape;2289;p87"/>
          <p:cNvCxnSpPr/>
          <p:nvPr/>
        </p:nvCxnSpPr>
        <p:spPr>
          <a:xfrm>
            <a:off x="8910746" y="1656806"/>
            <a:ext cx="714208" cy="75077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290" name="Google Shape;2290;p87"/>
          <p:cNvSpPr txBox="1"/>
          <p:nvPr/>
        </p:nvSpPr>
        <p:spPr>
          <a:xfrm>
            <a:off x="9090551" y="1609477"/>
            <a:ext cx="1968281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x (</a:t>
            </a: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+ </a:t>
            </a: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1" name="Google Shape;2291;p87"/>
          <p:cNvSpPr txBox="1"/>
          <p:nvPr/>
        </p:nvSpPr>
        <p:spPr>
          <a:xfrm>
            <a:off x="7357168" y="1336175"/>
            <a:ext cx="1472115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92" name="Google Shape;2292;p87"/>
          <p:cNvGrpSpPr/>
          <p:nvPr/>
        </p:nvGrpSpPr>
        <p:grpSpPr>
          <a:xfrm>
            <a:off x="5166125" y="4275357"/>
            <a:ext cx="3336854" cy="400110"/>
            <a:chOff x="5043576" y="3973699"/>
            <a:chExt cx="3336854" cy="400110"/>
          </a:xfrm>
        </p:grpSpPr>
        <p:cxnSp>
          <p:nvCxnSpPr>
            <p:cNvPr id="2293" name="Google Shape;2293;p87"/>
            <p:cNvCxnSpPr/>
            <p:nvPr/>
          </p:nvCxnSpPr>
          <p:spPr>
            <a:xfrm>
              <a:off x="7673736" y="3786993"/>
              <a:ext cx="0" cy="792223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94" name="Google Shape;2294;p87"/>
            <p:cNvSpPr/>
            <p:nvPr/>
          </p:nvSpPr>
          <p:spPr>
            <a:xfrm rot="5400000">
              <a:off x="8015496" y="4136557"/>
              <a:ext cx="98577" cy="9527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5" name="Google Shape;2295;p87"/>
            <p:cNvSpPr/>
            <p:nvPr/>
          </p:nvSpPr>
          <p:spPr>
            <a:xfrm rot="5400000">
              <a:off x="7624984" y="4136557"/>
              <a:ext cx="98577" cy="9527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6" name="Google Shape;2296;p87"/>
            <p:cNvSpPr/>
            <p:nvPr/>
          </p:nvSpPr>
          <p:spPr>
            <a:xfrm rot="5400000">
              <a:off x="7234469" y="4136557"/>
              <a:ext cx="98577" cy="9527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297" name="Google Shape;2297;p87"/>
            <p:cNvGrpSpPr/>
            <p:nvPr/>
          </p:nvGrpSpPr>
          <p:grpSpPr>
            <a:xfrm rot="5400000">
              <a:off x="6326831" y="3573839"/>
              <a:ext cx="94300" cy="1211863"/>
              <a:chOff x="8776603" y="4017619"/>
              <a:chExt cx="114801" cy="1475324"/>
            </a:xfrm>
          </p:grpSpPr>
          <p:cxnSp>
            <p:nvCxnSpPr>
              <p:cNvPr id="2298" name="Google Shape;2298;p87"/>
              <p:cNvCxnSpPr/>
              <p:nvPr/>
            </p:nvCxnSpPr>
            <p:spPr>
              <a:xfrm>
                <a:off x="8832733" y="4067204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99" name="Google Shape;2299;p87"/>
              <p:cNvSpPr/>
              <p:nvPr/>
            </p:nvSpPr>
            <p:spPr>
              <a:xfrm>
                <a:off x="8776603" y="4017619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00" name="Google Shape;2300;p87"/>
              <p:cNvSpPr/>
              <p:nvPr/>
            </p:nvSpPr>
            <p:spPr>
              <a:xfrm>
                <a:off x="8776603" y="4472407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01" name="Google Shape;2301;p87"/>
              <p:cNvSpPr/>
              <p:nvPr/>
            </p:nvSpPr>
            <p:spPr>
              <a:xfrm>
                <a:off x="8776603" y="4927195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02" name="Google Shape;2302;p87"/>
              <p:cNvSpPr/>
              <p:nvPr/>
            </p:nvSpPr>
            <p:spPr>
              <a:xfrm>
                <a:off x="8776603" y="5381984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2303" name="Google Shape;2303;p87"/>
            <p:cNvSpPr txBox="1"/>
            <p:nvPr/>
          </p:nvSpPr>
          <p:spPr>
            <a:xfrm>
              <a:off x="5043576" y="3973699"/>
              <a:ext cx="333685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</a:t>
              </a: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x (                                )</a:t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2304" name="Google Shape;2304;p87"/>
          <p:cNvCxnSpPr>
            <a:stCxn id="2287" idx="4"/>
            <a:endCxn id="2303" idx="3"/>
          </p:cNvCxnSpPr>
          <p:nvPr/>
        </p:nvCxnSpPr>
        <p:spPr>
          <a:xfrm rot="5400000">
            <a:off x="8111396" y="3676132"/>
            <a:ext cx="1191000" cy="4077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305" name="Google Shape;230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254" y="1700292"/>
            <a:ext cx="2100111" cy="20941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06" name="Google Shape;2306;p87"/>
          <p:cNvGrpSpPr/>
          <p:nvPr/>
        </p:nvGrpSpPr>
        <p:grpSpPr>
          <a:xfrm>
            <a:off x="403108" y="1686553"/>
            <a:ext cx="2138706" cy="2138705"/>
            <a:chOff x="4512222" y="3939373"/>
            <a:chExt cx="1229501" cy="1229501"/>
          </a:xfrm>
        </p:grpSpPr>
        <p:grpSp>
          <p:nvGrpSpPr>
            <p:cNvPr id="2307" name="Google Shape;2307;p87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308" name="Google Shape;2308;p87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9" name="Google Shape;2309;p87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0" name="Google Shape;2310;p87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1" name="Google Shape;2311;p87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12" name="Google Shape;2312;p87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313" name="Google Shape;2313;p87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4" name="Google Shape;2314;p87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5" name="Google Shape;2315;p87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6" name="Google Shape;2316;p87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317" name="Google Shape;2317;p87"/>
          <p:cNvSpPr/>
          <p:nvPr/>
        </p:nvSpPr>
        <p:spPr>
          <a:xfrm>
            <a:off x="1815232" y="2682255"/>
            <a:ext cx="172065" cy="172065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318" name="Google Shape;2318;p87"/>
          <p:cNvGrpSpPr/>
          <p:nvPr/>
        </p:nvGrpSpPr>
        <p:grpSpPr>
          <a:xfrm>
            <a:off x="1364171" y="2211123"/>
            <a:ext cx="1091937" cy="1091937"/>
            <a:chOff x="2998086" y="4960621"/>
            <a:chExt cx="1015496" cy="1015496"/>
          </a:xfrm>
        </p:grpSpPr>
        <p:sp>
          <p:nvSpPr>
            <p:cNvPr id="2319" name="Google Shape;2319;p87"/>
            <p:cNvSpPr/>
            <p:nvPr/>
          </p:nvSpPr>
          <p:spPr>
            <a:xfrm>
              <a:off x="3123883" y="5099817"/>
              <a:ext cx="773680" cy="737104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20" name="Google Shape;2320;p87"/>
            <p:cNvSpPr/>
            <p:nvPr/>
          </p:nvSpPr>
          <p:spPr>
            <a:xfrm>
              <a:off x="3325746" y="4960621"/>
              <a:ext cx="354714" cy="101549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21" name="Google Shape;2321;p87"/>
            <p:cNvSpPr/>
            <p:nvPr/>
          </p:nvSpPr>
          <p:spPr>
            <a:xfrm rot="5400000">
              <a:off x="3328477" y="4957197"/>
              <a:ext cx="354714" cy="101549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8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SSD: детектор</a:t>
            </a:r>
            <a:endParaRPr/>
          </a:p>
        </p:txBody>
      </p:sp>
      <p:sp>
        <p:nvSpPr>
          <p:cNvPr id="2328" name="Google Shape;2328;p88"/>
          <p:cNvSpPr/>
          <p:nvPr/>
        </p:nvSpPr>
        <p:spPr>
          <a:xfrm>
            <a:off x="321881" y="4321280"/>
            <a:ext cx="831918" cy="7925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9" name="Google Shape;2329;p88"/>
          <p:cNvSpPr/>
          <p:nvPr/>
        </p:nvSpPr>
        <p:spPr>
          <a:xfrm>
            <a:off x="1333717" y="4171606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0" name="Google Shape;2330;p88"/>
          <p:cNvSpPr/>
          <p:nvPr/>
        </p:nvSpPr>
        <p:spPr>
          <a:xfrm rot="5400000">
            <a:off x="2221563" y="4167925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1" name="Google Shape;2331;p88"/>
          <p:cNvSpPr txBox="1"/>
          <p:nvPr/>
        </p:nvSpPr>
        <p:spPr>
          <a:xfrm>
            <a:off x="340727" y="5486986"/>
            <a:ext cx="2366240" cy="761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Default boxes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= 3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2" name="Google Shape;2332;p88"/>
          <p:cNvSpPr txBox="1"/>
          <p:nvPr/>
        </p:nvSpPr>
        <p:spPr>
          <a:xfrm>
            <a:off x="3752150" y="5124148"/>
            <a:ext cx="6738050" cy="15696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47" r="0" t="-31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333" name="Google Shape;2333;p88"/>
          <p:cNvSpPr/>
          <p:nvPr/>
        </p:nvSpPr>
        <p:spPr>
          <a:xfrm>
            <a:off x="3011474" y="1859054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4" name="Google Shape;2334;p88"/>
          <p:cNvSpPr/>
          <p:nvPr/>
        </p:nvSpPr>
        <p:spPr>
          <a:xfrm>
            <a:off x="3196133" y="207592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5" name="Google Shape;2335;p88"/>
          <p:cNvSpPr/>
          <p:nvPr/>
        </p:nvSpPr>
        <p:spPr>
          <a:xfrm>
            <a:off x="3380792" y="229279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6" name="Google Shape;2336;p88"/>
          <p:cNvSpPr/>
          <p:nvPr/>
        </p:nvSpPr>
        <p:spPr>
          <a:xfrm>
            <a:off x="3565452" y="2509666"/>
            <a:ext cx="1342879" cy="1342880"/>
          </a:xfrm>
          <a:prstGeom prst="rect">
            <a:avLst/>
          </a:prstGeom>
          <a:solidFill>
            <a:srgbClr val="2D46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337" name="Google Shape;2337;p88"/>
          <p:cNvCxnSpPr/>
          <p:nvPr/>
        </p:nvCxnSpPr>
        <p:spPr>
          <a:xfrm>
            <a:off x="5139658" y="2709041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338" name="Google Shape;2338;p88"/>
          <p:cNvGrpSpPr/>
          <p:nvPr/>
        </p:nvGrpSpPr>
        <p:grpSpPr>
          <a:xfrm>
            <a:off x="5659068" y="2031071"/>
            <a:ext cx="1138299" cy="1283266"/>
            <a:chOff x="5829125" y="2339532"/>
            <a:chExt cx="1058613" cy="1193431"/>
          </a:xfrm>
        </p:grpSpPr>
        <p:sp>
          <p:nvSpPr>
            <p:cNvPr id="2339" name="Google Shape;2339;p88"/>
            <p:cNvSpPr/>
            <p:nvPr/>
          </p:nvSpPr>
          <p:spPr>
            <a:xfrm rot="5400000">
              <a:off x="5764891" y="2410116"/>
              <a:ext cx="1193431" cy="1052263"/>
            </a:xfrm>
            <a:prstGeom prst="trapezoid">
              <a:avLst>
                <a:gd fmla="val 25000" name="adj"/>
              </a:avLst>
            </a:prstGeom>
            <a:solidFill>
              <a:srgbClr val="A04516"/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0" name="Google Shape;2340;p88"/>
            <p:cNvSpPr txBox="1"/>
            <p:nvPr/>
          </p:nvSpPr>
          <p:spPr>
            <a:xfrm>
              <a:off x="5829125" y="2708648"/>
              <a:ext cx="10060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</a:t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341" name="Google Shape;2341;p88"/>
          <p:cNvSpPr txBox="1"/>
          <p:nvPr/>
        </p:nvSpPr>
        <p:spPr>
          <a:xfrm>
            <a:off x="2975668" y="1336175"/>
            <a:ext cx="1472115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342" name="Google Shape;2342;p88"/>
          <p:cNvGrpSpPr/>
          <p:nvPr/>
        </p:nvGrpSpPr>
        <p:grpSpPr>
          <a:xfrm>
            <a:off x="3571162" y="2530494"/>
            <a:ext cx="1322051" cy="1322051"/>
            <a:chOff x="4512222" y="3939373"/>
            <a:chExt cx="1229501" cy="1229501"/>
          </a:xfrm>
        </p:grpSpPr>
        <p:grpSp>
          <p:nvGrpSpPr>
            <p:cNvPr id="2343" name="Google Shape;2343;p88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344" name="Google Shape;2344;p88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5" name="Google Shape;2345;p88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6" name="Google Shape;2346;p88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7" name="Google Shape;2347;p88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48" name="Google Shape;2348;p88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349" name="Google Shape;2349;p88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0" name="Google Shape;2350;p88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1" name="Google Shape;2351;p88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2" name="Google Shape;2352;p88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353" name="Google Shape;2353;p88"/>
          <p:cNvSpPr/>
          <p:nvPr/>
        </p:nvSpPr>
        <p:spPr>
          <a:xfrm>
            <a:off x="4419293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4" name="Google Shape;2354;p88"/>
          <p:cNvSpPr/>
          <p:nvPr/>
        </p:nvSpPr>
        <p:spPr>
          <a:xfrm>
            <a:off x="7411432" y="1859053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5" name="Google Shape;2355;p88"/>
          <p:cNvSpPr/>
          <p:nvPr/>
        </p:nvSpPr>
        <p:spPr>
          <a:xfrm>
            <a:off x="7596091" y="2075924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6" name="Google Shape;2356;p88"/>
          <p:cNvSpPr/>
          <p:nvPr/>
        </p:nvSpPr>
        <p:spPr>
          <a:xfrm>
            <a:off x="7780750" y="229279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7" name="Google Shape;2357;p88"/>
          <p:cNvSpPr/>
          <p:nvPr/>
        </p:nvSpPr>
        <p:spPr>
          <a:xfrm>
            <a:off x="7965410" y="2509666"/>
            <a:ext cx="1342879" cy="1342880"/>
          </a:xfrm>
          <a:prstGeom prst="rect">
            <a:avLst/>
          </a:prstGeom>
          <a:solidFill>
            <a:srgbClr val="2D46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358" name="Google Shape;2358;p88"/>
          <p:cNvGrpSpPr/>
          <p:nvPr/>
        </p:nvGrpSpPr>
        <p:grpSpPr>
          <a:xfrm>
            <a:off x="7971120" y="2530494"/>
            <a:ext cx="1322051" cy="1322051"/>
            <a:chOff x="4512222" y="3939373"/>
            <a:chExt cx="1229501" cy="1229501"/>
          </a:xfrm>
        </p:grpSpPr>
        <p:grpSp>
          <p:nvGrpSpPr>
            <p:cNvPr id="2359" name="Google Shape;2359;p88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360" name="Google Shape;2360;p88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1" name="Google Shape;2361;p88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2" name="Google Shape;2362;p88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3" name="Google Shape;2363;p88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64" name="Google Shape;2364;p88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365" name="Google Shape;2365;p88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6" name="Google Shape;2366;p88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7" name="Google Shape;2367;p88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8" name="Google Shape;2368;p88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369" name="Google Shape;2369;p88"/>
          <p:cNvSpPr/>
          <p:nvPr/>
        </p:nvSpPr>
        <p:spPr>
          <a:xfrm>
            <a:off x="8819251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370" name="Google Shape;2370;p88"/>
          <p:cNvCxnSpPr/>
          <p:nvPr/>
        </p:nvCxnSpPr>
        <p:spPr>
          <a:xfrm>
            <a:off x="6950441" y="2709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71" name="Google Shape;2371;p88"/>
          <p:cNvCxnSpPr/>
          <p:nvPr/>
        </p:nvCxnSpPr>
        <p:spPr>
          <a:xfrm>
            <a:off x="8910746" y="1656806"/>
            <a:ext cx="714208" cy="75077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372" name="Google Shape;2372;p88"/>
          <p:cNvSpPr txBox="1"/>
          <p:nvPr/>
        </p:nvSpPr>
        <p:spPr>
          <a:xfrm>
            <a:off x="9090551" y="1609477"/>
            <a:ext cx="1968281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x (</a:t>
            </a: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+ </a:t>
            </a: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3" name="Google Shape;2373;p88"/>
          <p:cNvSpPr txBox="1"/>
          <p:nvPr/>
        </p:nvSpPr>
        <p:spPr>
          <a:xfrm>
            <a:off x="7357168" y="1336175"/>
            <a:ext cx="1472115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374" name="Google Shape;2374;p88"/>
          <p:cNvCxnSpPr/>
          <p:nvPr/>
        </p:nvCxnSpPr>
        <p:spPr>
          <a:xfrm>
            <a:off x="9604741" y="3090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75" name="Google Shape;2375;p88"/>
          <p:cNvSpPr/>
          <p:nvPr/>
        </p:nvSpPr>
        <p:spPr>
          <a:xfrm rot="5400000">
            <a:off x="11185537" y="2265864"/>
            <a:ext cx="343561" cy="983565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6" name="Google Shape;2376;p88"/>
          <p:cNvSpPr/>
          <p:nvPr/>
        </p:nvSpPr>
        <p:spPr>
          <a:xfrm rot="5400000">
            <a:off x="10470252" y="2798670"/>
            <a:ext cx="485119" cy="983565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7" name="Google Shape;2377;p88"/>
          <p:cNvSpPr/>
          <p:nvPr/>
        </p:nvSpPr>
        <p:spPr>
          <a:xfrm>
            <a:off x="11091116" y="3454503"/>
            <a:ext cx="298191" cy="291204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8" name="Google Shape;2378;p88"/>
          <p:cNvSpPr/>
          <p:nvPr/>
        </p:nvSpPr>
        <p:spPr>
          <a:xfrm rot="5400000">
            <a:off x="11016081" y="2744187"/>
            <a:ext cx="343561" cy="759051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9" name="Google Shape;2379;p88"/>
          <p:cNvSpPr/>
          <p:nvPr/>
        </p:nvSpPr>
        <p:spPr>
          <a:xfrm rot="5400000">
            <a:off x="10240484" y="2483346"/>
            <a:ext cx="682980" cy="983565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0" name="Google Shape;2380;p88"/>
          <p:cNvSpPr/>
          <p:nvPr/>
        </p:nvSpPr>
        <p:spPr>
          <a:xfrm rot="5400000">
            <a:off x="10815181" y="2457730"/>
            <a:ext cx="483685" cy="759051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1" name="Google Shape;2381;p88"/>
          <p:cNvSpPr/>
          <p:nvPr/>
        </p:nvSpPr>
        <p:spPr>
          <a:xfrm>
            <a:off x="10708388" y="3043062"/>
            <a:ext cx="368107" cy="71392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2" name="Google Shape;2382;p88"/>
          <p:cNvSpPr/>
          <p:nvPr/>
        </p:nvSpPr>
        <p:spPr>
          <a:xfrm>
            <a:off x="10962912" y="3167406"/>
            <a:ext cx="368107" cy="59901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383" name="Google Shape;2383;p88"/>
          <p:cNvGrpSpPr/>
          <p:nvPr/>
        </p:nvGrpSpPr>
        <p:grpSpPr>
          <a:xfrm>
            <a:off x="5166125" y="4275357"/>
            <a:ext cx="3336854" cy="400110"/>
            <a:chOff x="5043576" y="3973699"/>
            <a:chExt cx="3336854" cy="400110"/>
          </a:xfrm>
        </p:grpSpPr>
        <p:cxnSp>
          <p:nvCxnSpPr>
            <p:cNvPr id="2384" name="Google Shape;2384;p88"/>
            <p:cNvCxnSpPr/>
            <p:nvPr/>
          </p:nvCxnSpPr>
          <p:spPr>
            <a:xfrm>
              <a:off x="7673736" y="3786993"/>
              <a:ext cx="0" cy="792223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85" name="Google Shape;2385;p88"/>
            <p:cNvSpPr/>
            <p:nvPr/>
          </p:nvSpPr>
          <p:spPr>
            <a:xfrm rot="5400000">
              <a:off x="8015496" y="4136557"/>
              <a:ext cx="98577" cy="9527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6" name="Google Shape;2386;p88"/>
            <p:cNvSpPr/>
            <p:nvPr/>
          </p:nvSpPr>
          <p:spPr>
            <a:xfrm rot="5400000">
              <a:off x="7624984" y="4136557"/>
              <a:ext cx="98577" cy="9527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7" name="Google Shape;2387;p88"/>
            <p:cNvSpPr/>
            <p:nvPr/>
          </p:nvSpPr>
          <p:spPr>
            <a:xfrm rot="5400000">
              <a:off x="7234469" y="4136557"/>
              <a:ext cx="98577" cy="9527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388" name="Google Shape;2388;p88"/>
            <p:cNvGrpSpPr/>
            <p:nvPr/>
          </p:nvGrpSpPr>
          <p:grpSpPr>
            <a:xfrm rot="5400000">
              <a:off x="6326831" y="3573839"/>
              <a:ext cx="94300" cy="1211863"/>
              <a:chOff x="8776603" y="4017619"/>
              <a:chExt cx="114801" cy="1475324"/>
            </a:xfrm>
          </p:grpSpPr>
          <p:cxnSp>
            <p:nvCxnSpPr>
              <p:cNvPr id="2389" name="Google Shape;2389;p88"/>
              <p:cNvCxnSpPr/>
              <p:nvPr/>
            </p:nvCxnSpPr>
            <p:spPr>
              <a:xfrm>
                <a:off x="8832733" y="4067204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390" name="Google Shape;2390;p88"/>
              <p:cNvSpPr/>
              <p:nvPr/>
            </p:nvSpPr>
            <p:spPr>
              <a:xfrm>
                <a:off x="8776603" y="4017619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91" name="Google Shape;2391;p88"/>
              <p:cNvSpPr/>
              <p:nvPr/>
            </p:nvSpPr>
            <p:spPr>
              <a:xfrm>
                <a:off x="8776603" y="4472407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92" name="Google Shape;2392;p88"/>
              <p:cNvSpPr/>
              <p:nvPr/>
            </p:nvSpPr>
            <p:spPr>
              <a:xfrm>
                <a:off x="8776603" y="4927195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93" name="Google Shape;2393;p88"/>
              <p:cNvSpPr/>
              <p:nvPr/>
            </p:nvSpPr>
            <p:spPr>
              <a:xfrm>
                <a:off x="8776603" y="5381984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2394" name="Google Shape;2394;p88"/>
            <p:cNvSpPr txBox="1"/>
            <p:nvPr/>
          </p:nvSpPr>
          <p:spPr>
            <a:xfrm>
              <a:off x="5043576" y="3973699"/>
              <a:ext cx="333685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</a:t>
              </a: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x (                                )</a:t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2395" name="Google Shape;2395;p88"/>
          <p:cNvCxnSpPr>
            <a:stCxn id="2369" idx="4"/>
            <a:endCxn id="2394" idx="3"/>
          </p:cNvCxnSpPr>
          <p:nvPr/>
        </p:nvCxnSpPr>
        <p:spPr>
          <a:xfrm rot="5400000">
            <a:off x="8111396" y="3676132"/>
            <a:ext cx="1191000" cy="4077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396" name="Google Shape;239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254" y="1700292"/>
            <a:ext cx="2100111" cy="20941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97" name="Google Shape;2397;p88"/>
          <p:cNvGrpSpPr/>
          <p:nvPr/>
        </p:nvGrpSpPr>
        <p:grpSpPr>
          <a:xfrm>
            <a:off x="403108" y="1686553"/>
            <a:ext cx="2138706" cy="2138705"/>
            <a:chOff x="4512222" y="3939373"/>
            <a:chExt cx="1229501" cy="1229501"/>
          </a:xfrm>
        </p:grpSpPr>
        <p:grpSp>
          <p:nvGrpSpPr>
            <p:cNvPr id="2398" name="Google Shape;2398;p88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399" name="Google Shape;2399;p88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0" name="Google Shape;2400;p88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1" name="Google Shape;2401;p88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2" name="Google Shape;2402;p88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403" name="Google Shape;2403;p88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404" name="Google Shape;2404;p88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5" name="Google Shape;2405;p88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6" name="Google Shape;2406;p88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7" name="Google Shape;2407;p88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408" name="Google Shape;2408;p88"/>
          <p:cNvSpPr/>
          <p:nvPr/>
        </p:nvSpPr>
        <p:spPr>
          <a:xfrm>
            <a:off x="1815232" y="2682255"/>
            <a:ext cx="172065" cy="172065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409" name="Google Shape;2409;p88"/>
          <p:cNvGrpSpPr/>
          <p:nvPr/>
        </p:nvGrpSpPr>
        <p:grpSpPr>
          <a:xfrm>
            <a:off x="1364171" y="2211123"/>
            <a:ext cx="1091937" cy="1091937"/>
            <a:chOff x="2998086" y="4960621"/>
            <a:chExt cx="1015496" cy="1015496"/>
          </a:xfrm>
        </p:grpSpPr>
        <p:sp>
          <p:nvSpPr>
            <p:cNvPr id="2410" name="Google Shape;2410;p88"/>
            <p:cNvSpPr/>
            <p:nvPr/>
          </p:nvSpPr>
          <p:spPr>
            <a:xfrm>
              <a:off x="3123883" y="5099817"/>
              <a:ext cx="773680" cy="737104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11" name="Google Shape;2411;p88"/>
            <p:cNvSpPr/>
            <p:nvPr/>
          </p:nvSpPr>
          <p:spPr>
            <a:xfrm>
              <a:off x="3325746" y="4960621"/>
              <a:ext cx="354714" cy="101549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12" name="Google Shape;2412;p88"/>
            <p:cNvSpPr/>
            <p:nvPr/>
          </p:nvSpPr>
          <p:spPr>
            <a:xfrm rot="5400000">
              <a:off x="3328477" y="4957197"/>
              <a:ext cx="354714" cy="101549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8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SSD: детектор</a:t>
            </a:r>
            <a:endParaRPr/>
          </a:p>
        </p:txBody>
      </p:sp>
      <p:sp>
        <p:nvSpPr>
          <p:cNvPr id="2419" name="Google Shape;2419;p89"/>
          <p:cNvSpPr/>
          <p:nvPr/>
        </p:nvSpPr>
        <p:spPr>
          <a:xfrm>
            <a:off x="321881" y="4321280"/>
            <a:ext cx="831918" cy="7925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0" name="Google Shape;2420;p89"/>
          <p:cNvSpPr/>
          <p:nvPr/>
        </p:nvSpPr>
        <p:spPr>
          <a:xfrm>
            <a:off x="1333717" y="4171606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1" name="Google Shape;2421;p89"/>
          <p:cNvSpPr/>
          <p:nvPr/>
        </p:nvSpPr>
        <p:spPr>
          <a:xfrm rot="5400000">
            <a:off x="2221563" y="4167925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2" name="Google Shape;2422;p89"/>
          <p:cNvSpPr txBox="1"/>
          <p:nvPr/>
        </p:nvSpPr>
        <p:spPr>
          <a:xfrm>
            <a:off x="340727" y="5486986"/>
            <a:ext cx="2366240" cy="761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Default boxes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= 3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3" name="Google Shape;2423;p89"/>
          <p:cNvSpPr txBox="1"/>
          <p:nvPr/>
        </p:nvSpPr>
        <p:spPr>
          <a:xfrm>
            <a:off x="3752150" y="5124148"/>
            <a:ext cx="6738050" cy="15696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47" r="0" t="-31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424" name="Google Shape;2424;p89"/>
          <p:cNvSpPr/>
          <p:nvPr/>
        </p:nvSpPr>
        <p:spPr>
          <a:xfrm>
            <a:off x="3011474" y="1859054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5" name="Google Shape;2425;p89"/>
          <p:cNvSpPr/>
          <p:nvPr/>
        </p:nvSpPr>
        <p:spPr>
          <a:xfrm>
            <a:off x="3196133" y="207592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6" name="Google Shape;2426;p89"/>
          <p:cNvSpPr/>
          <p:nvPr/>
        </p:nvSpPr>
        <p:spPr>
          <a:xfrm>
            <a:off x="3380792" y="229279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7" name="Google Shape;2427;p89"/>
          <p:cNvSpPr/>
          <p:nvPr/>
        </p:nvSpPr>
        <p:spPr>
          <a:xfrm>
            <a:off x="3565452" y="2509666"/>
            <a:ext cx="1342879" cy="1342880"/>
          </a:xfrm>
          <a:prstGeom prst="rect">
            <a:avLst/>
          </a:prstGeom>
          <a:solidFill>
            <a:srgbClr val="2D46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28" name="Google Shape;2428;p89"/>
          <p:cNvCxnSpPr/>
          <p:nvPr/>
        </p:nvCxnSpPr>
        <p:spPr>
          <a:xfrm>
            <a:off x="5139658" y="2709041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429" name="Google Shape;2429;p89"/>
          <p:cNvGrpSpPr/>
          <p:nvPr/>
        </p:nvGrpSpPr>
        <p:grpSpPr>
          <a:xfrm>
            <a:off x="5659068" y="2031071"/>
            <a:ext cx="1138299" cy="1283266"/>
            <a:chOff x="5829125" y="2339532"/>
            <a:chExt cx="1058613" cy="1193431"/>
          </a:xfrm>
        </p:grpSpPr>
        <p:sp>
          <p:nvSpPr>
            <p:cNvPr id="2430" name="Google Shape;2430;p89"/>
            <p:cNvSpPr/>
            <p:nvPr/>
          </p:nvSpPr>
          <p:spPr>
            <a:xfrm rot="5400000">
              <a:off x="5764891" y="2410116"/>
              <a:ext cx="1193431" cy="1052263"/>
            </a:xfrm>
            <a:prstGeom prst="trapezoid">
              <a:avLst>
                <a:gd fmla="val 25000" name="adj"/>
              </a:avLst>
            </a:prstGeom>
            <a:solidFill>
              <a:srgbClr val="A04516"/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31" name="Google Shape;2431;p89"/>
            <p:cNvSpPr txBox="1"/>
            <p:nvPr/>
          </p:nvSpPr>
          <p:spPr>
            <a:xfrm>
              <a:off x="5829125" y="2708648"/>
              <a:ext cx="10060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</a:t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432" name="Google Shape;2432;p89"/>
          <p:cNvSpPr txBox="1"/>
          <p:nvPr/>
        </p:nvSpPr>
        <p:spPr>
          <a:xfrm>
            <a:off x="2975668" y="1336175"/>
            <a:ext cx="1472115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433" name="Google Shape;2433;p89"/>
          <p:cNvGrpSpPr/>
          <p:nvPr/>
        </p:nvGrpSpPr>
        <p:grpSpPr>
          <a:xfrm>
            <a:off x="3571162" y="2530494"/>
            <a:ext cx="1322051" cy="1322051"/>
            <a:chOff x="4512222" y="3939373"/>
            <a:chExt cx="1229501" cy="1229501"/>
          </a:xfrm>
        </p:grpSpPr>
        <p:grpSp>
          <p:nvGrpSpPr>
            <p:cNvPr id="2434" name="Google Shape;2434;p89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435" name="Google Shape;2435;p89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6" name="Google Shape;2436;p89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7" name="Google Shape;2437;p89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8" name="Google Shape;2438;p89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439" name="Google Shape;2439;p89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440" name="Google Shape;2440;p89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1" name="Google Shape;2441;p89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2" name="Google Shape;2442;p89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3" name="Google Shape;2443;p89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444" name="Google Shape;2444;p89"/>
          <p:cNvSpPr/>
          <p:nvPr/>
        </p:nvSpPr>
        <p:spPr>
          <a:xfrm>
            <a:off x="4419293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5" name="Google Shape;2445;p89"/>
          <p:cNvSpPr/>
          <p:nvPr/>
        </p:nvSpPr>
        <p:spPr>
          <a:xfrm>
            <a:off x="7411432" y="1859053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6" name="Google Shape;2446;p89"/>
          <p:cNvSpPr/>
          <p:nvPr/>
        </p:nvSpPr>
        <p:spPr>
          <a:xfrm>
            <a:off x="7596091" y="2075924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7" name="Google Shape;2447;p89"/>
          <p:cNvSpPr/>
          <p:nvPr/>
        </p:nvSpPr>
        <p:spPr>
          <a:xfrm>
            <a:off x="7780750" y="2292795"/>
            <a:ext cx="1342879" cy="1342880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8" name="Google Shape;2448;p89"/>
          <p:cNvSpPr/>
          <p:nvPr/>
        </p:nvSpPr>
        <p:spPr>
          <a:xfrm>
            <a:off x="7965410" y="2509666"/>
            <a:ext cx="1342879" cy="1342880"/>
          </a:xfrm>
          <a:prstGeom prst="rect">
            <a:avLst/>
          </a:prstGeom>
          <a:solidFill>
            <a:srgbClr val="2D46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449" name="Google Shape;2449;p89"/>
          <p:cNvGrpSpPr/>
          <p:nvPr/>
        </p:nvGrpSpPr>
        <p:grpSpPr>
          <a:xfrm>
            <a:off x="7971120" y="2530494"/>
            <a:ext cx="1322051" cy="1322051"/>
            <a:chOff x="4512222" y="3939373"/>
            <a:chExt cx="1229501" cy="1229501"/>
          </a:xfrm>
        </p:grpSpPr>
        <p:grpSp>
          <p:nvGrpSpPr>
            <p:cNvPr id="2450" name="Google Shape;2450;p89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451" name="Google Shape;2451;p89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2" name="Google Shape;2452;p89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3" name="Google Shape;2453;p89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4" name="Google Shape;2454;p89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455" name="Google Shape;2455;p89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456" name="Google Shape;2456;p89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7" name="Google Shape;2457;p89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8" name="Google Shape;2458;p89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9" name="Google Shape;2459;p89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460" name="Google Shape;2460;p89"/>
          <p:cNvSpPr/>
          <p:nvPr/>
        </p:nvSpPr>
        <p:spPr>
          <a:xfrm>
            <a:off x="8819251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61" name="Google Shape;2461;p89"/>
          <p:cNvCxnSpPr/>
          <p:nvPr/>
        </p:nvCxnSpPr>
        <p:spPr>
          <a:xfrm>
            <a:off x="6950441" y="2709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62" name="Google Shape;2462;p89"/>
          <p:cNvCxnSpPr/>
          <p:nvPr/>
        </p:nvCxnSpPr>
        <p:spPr>
          <a:xfrm>
            <a:off x="8910746" y="1656806"/>
            <a:ext cx="714208" cy="75077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463" name="Google Shape;2463;p89"/>
          <p:cNvSpPr txBox="1"/>
          <p:nvPr/>
        </p:nvSpPr>
        <p:spPr>
          <a:xfrm>
            <a:off x="9090551" y="1609477"/>
            <a:ext cx="1968281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x (</a:t>
            </a: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+ </a:t>
            </a:r>
            <a:r>
              <a:rPr lang="en-US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4" name="Google Shape;2464;p89"/>
          <p:cNvSpPr txBox="1"/>
          <p:nvPr/>
        </p:nvSpPr>
        <p:spPr>
          <a:xfrm>
            <a:off x="7357168" y="1336175"/>
            <a:ext cx="1472115" cy="430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65" name="Google Shape;2465;p89"/>
          <p:cNvCxnSpPr/>
          <p:nvPr/>
        </p:nvCxnSpPr>
        <p:spPr>
          <a:xfrm>
            <a:off x="9604741" y="3090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466" name="Google Shape;2466;p89"/>
          <p:cNvGrpSpPr/>
          <p:nvPr/>
        </p:nvGrpSpPr>
        <p:grpSpPr>
          <a:xfrm>
            <a:off x="10779508" y="4642712"/>
            <a:ext cx="622630" cy="723354"/>
            <a:chOff x="10708388" y="5107532"/>
            <a:chExt cx="622630" cy="723354"/>
          </a:xfrm>
        </p:grpSpPr>
        <p:sp>
          <p:nvSpPr>
            <p:cNvPr id="2467" name="Google Shape;2467;p89"/>
            <p:cNvSpPr/>
            <p:nvPr/>
          </p:nvSpPr>
          <p:spPr>
            <a:xfrm>
              <a:off x="10708388" y="5107532"/>
              <a:ext cx="368107" cy="713927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8" name="Google Shape;2468;p89"/>
            <p:cNvSpPr/>
            <p:nvPr/>
          </p:nvSpPr>
          <p:spPr>
            <a:xfrm>
              <a:off x="10962912" y="5231876"/>
              <a:ext cx="368107" cy="59901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469" name="Google Shape;2469;p89"/>
          <p:cNvSpPr/>
          <p:nvPr/>
        </p:nvSpPr>
        <p:spPr>
          <a:xfrm rot="5400000">
            <a:off x="11185537" y="2265864"/>
            <a:ext cx="343561" cy="983565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0" name="Google Shape;2470;p89"/>
          <p:cNvSpPr/>
          <p:nvPr/>
        </p:nvSpPr>
        <p:spPr>
          <a:xfrm rot="5400000">
            <a:off x="10470252" y="2798670"/>
            <a:ext cx="485119" cy="983565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1" name="Google Shape;2471;p89"/>
          <p:cNvSpPr/>
          <p:nvPr/>
        </p:nvSpPr>
        <p:spPr>
          <a:xfrm>
            <a:off x="11091116" y="3454503"/>
            <a:ext cx="298191" cy="291204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2" name="Google Shape;2472;p89"/>
          <p:cNvSpPr/>
          <p:nvPr/>
        </p:nvSpPr>
        <p:spPr>
          <a:xfrm rot="5400000">
            <a:off x="11016081" y="2744187"/>
            <a:ext cx="343561" cy="759051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3" name="Google Shape;2473;p89"/>
          <p:cNvSpPr/>
          <p:nvPr/>
        </p:nvSpPr>
        <p:spPr>
          <a:xfrm rot="5400000">
            <a:off x="10240484" y="2483346"/>
            <a:ext cx="682980" cy="983565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4" name="Google Shape;2474;p89"/>
          <p:cNvSpPr/>
          <p:nvPr/>
        </p:nvSpPr>
        <p:spPr>
          <a:xfrm rot="5400000">
            <a:off x="10815181" y="2457730"/>
            <a:ext cx="483685" cy="759051"/>
          </a:xfrm>
          <a:prstGeom prst="rect">
            <a:avLst/>
          </a:prstGeom>
          <a:noFill/>
          <a:ln cap="flat" cmpd="sng" w="28575">
            <a:solidFill>
              <a:srgbClr val="6C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5" name="Google Shape;2475;p89"/>
          <p:cNvSpPr/>
          <p:nvPr/>
        </p:nvSpPr>
        <p:spPr>
          <a:xfrm>
            <a:off x="10708388" y="3043062"/>
            <a:ext cx="368107" cy="71392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6" name="Google Shape;2476;p89"/>
          <p:cNvSpPr/>
          <p:nvPr/>
        </p:nvSpPr>
        <p:spPr>
          <a:xfrm>
            <a:off x="10962912" y="3167406"/>
            <a:ext cx="368107" cy="59901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77" name="Google Shape;2477;p89"/>
          <p:cNvCxnSpPr/>
          <p:nvPr/>
        </p:nvCxnSpPr>
        <p:spPr>
          <a:xfrm>
            <a:off x="11006821" y="4019680"/>
            <a:ext cx="0" cy="37936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478" name="Google Shape;2478;p89"/>
          <p:cNvGrpSpPr/>
          <p:nvPr/>
        </p:nvGrpSpPr>
        <p:grpSpPr>
          <a:xfrm>
            <a:off x="5166125" y="4275357"/>
            <a:ext cx="3336854" cy="400110"/>
            <a:chOff x="5043576" y="3973699"/>
            <a:chExt cx="3336854" cy="400110"/>
          </a:xfrm>
        </p:grpSpPr>
        <p:cxnSp>
          <p:nvCxnSpPr>
            <p:cNvPr id="2479" name="Google Shape;2479;p89"/>
            <p:cNvCxnSpPr/>
            <p:nvPr/>
          </p:nvCxnSpPr>
          <p:spPr>
            <a:xfrm>
              <a:off x="7673736" y="3786993"/>
              <a:ext cx="0" cy="792223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80" name="Google Shape;2480;p89"/>
            <p:cNvSpPr/>
            <p:nvPr/>
          </p:nvSpPr>
          <p:spPr>
            <a:xfrm rot="5400000">
              <a:off x="8015496" y="4136557"/>
              <a:ext cx="98577" cy="9527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81" name="Google Shape;2481;p89"/>
            <p:cNvSpPr/>
            <p:nvPr/>
          </p:nvSpPr>
          <p:spPr>
            <a:xfrm rot="5400000">
              <a:off x="7624984" y="4136557"/>
              <a:ext cx="98577" cy="9527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82" name="Google Shape;2482;p89"/>
            <p:cNvSpPr/>
            <p:nvPr/>
          </p:nvSpPr>
          <p:spPr>
            <a:xfrm rot="5400000">
              <a:off x="7234469" y="4136557"/>
              <a:ext cx="98577" cy="9527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483" name="Google Shape;2483;p89"/>
            <p:cNvGrpSpPr/>
            <p:nvPr/>
          </p:nvGrpSpPr>
          <p:grpSpPr>
            <a:xfrm rot="5400000">
              <a:off x="6326831" y="3573839"/>
              <a:ext cx="94300" cy="1211863"/>
              <a:chOff x="8776603" y="4017619"/>
              <a:chExt cx="114801" cy="1475324"/>
            </a:xfrm>
          </p:grpSpPr>
          <p:cxnSp>
            <p:nvCxnSpPr>
              <p:cNvPr id="2484" name="Google Shape;2484;p89"/>
              <p:cNvCxnSpPr/>
              <p:nvPr/>
            </p:nvCxnSpPr>
            <p:spPr>
              <a:xfrm>
                <a:off x="8832733" y="4067204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85" name="Google Shape;2485;p89"/>
              <p:cNvSpPr/>
              <p:nvPr/>
            </p:nvSpPr>
            <p:spPr>
              <a:xfrm>
                <a:off x="8776603" y="4017619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86" name="Google Shape;2486;p89"/>
              <p:cNvSpPr/>
              <p:nvPr/>
            </p:nvSpPr>
            <p:spPr>
              <a:xfrm>
                <a:off x="8776603" y="4472407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87" name="Google Shape;2487;p89"/>
              <p:cNvSpPr/>
              <p:nvPr/>
            </p:nvSpPr>
            <p:spPr>
              <a:xfrm>
                <a:off x="8776603" y="4927195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88" name="Google Shape;2488;p89"/>
              <p:cNvSpPr/>
              <p:nvPr/>
            </p:nvSpPr>
            <p:spPr>
              <a:xfrm>
                <a:off x="8776603" y="5381984"/>
                <a:ext cx="114801" cy="110959"/>
              </a:xfrm>
              <a:prstGeom prst="ellipse">
                <a:avLst/>
              </a:prstGeom>
              <a:solidFill>
                <a:srgbClr val="760D0D"/>
              </a:solidFill>
              <a:ln cap="flat" cmpd="sng" w="381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2489" name="Google Shape;2489;p89"/>
            <p:cNvSpPr txBox="1"/>
            <p:nvPr/>
          </p:nvSpPr>
          <p:spPr>
            <a:xfrm>
              <a:off x="5043576" y="3973699"/>
              <a:ext cx="333685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</a:t>
              </a:r>
              <a:r>
                <a:rPr lang="en-US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x (                                )</a:t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2490" name="Google Shape;2490;p89"/>
          <p:cNvCxnSpPr>
            <a:stCxn id="2460" idx="4"/>
            <a:endCxn id="2489" idx="3"/>
          </p:cNvCxnSpPr>
          <p:nvPr/>
        </p:nvCxnSpPr>
        <p:spPr>
          <a:xfrm rot="5400000">
            <a:off x="8111396" y="3676132"/>
            <a:ext cx="1191000" cy="4077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491" name="Google Shape;249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254" y="1700292"/>
            <a:ext cx="2100111" cy="20941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492" name="Google Shape;2492;p89"/>
          <p:cNvGrpSpPr/>
          <p:nvPr/>
        </p:nvGrpSpPr>
        <p:grpSpPr>
          <a:xfrm>
            <a:off x="403108" y="1686553"/>
            <a:ext cx="2138706" cy="2138705"/>
            <a:chOff x="4512222" y="3939373"/>
            <a:chExt cx="1229501" cy="1229501"/>
          </a:xfrm>
        </p:grpSpPr>
        <p:grpSp>
          <p:nvGrpSpPr>
            <p:cNvPr id="2493" name="Google Shape;2493;p89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494" name="Google Shape;2494;p89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95" name="Google Shape;2495;p89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96" name="Google Shape;2496;p89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97" name="Google Shape;2497;p89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498" name="Google Shape;2498;p89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2499" name="Google Shape;2499;p89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00" name="Google Shape;2500;p89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01" name="Google Shape;2501;p89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02" name="Google Shape;2502;p89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503" name="Google Shape;2503;p89"/>
          <p:cNvSpPr/>
          <p:nvPr/>
        </p:nvSpPr>
        <p:spPr>
          <a:xfrm>
            <a:off x="1815232" y="2682255"/>
            <a:ext cx="172065" cy="172065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504" name="Google Shape;2504;p89"/>
          <p:cNvGrpSpPr/>
          <p:nvPr/>
        </p:nvGrpSpPr>
        <p:grpSpPr>
          <a:xfrm>
            <a:off x="1364171" y="2211123"/>
            <a:ext cx="1091937" cy="1091937"/>
            <a:chOff x="2998086" y="4960621"/>
            <a:chExt cx="1015496" cy="1015496"/>
          </a:xfrm>
        </p:grpSpPr>
        <p:sp>
          <p:nvSpPr>
            <p:cNvPr id="2505" name="Google Shape;2505;p89"/>
            <p:cNvSpPr/>
            <p:nvPr/>
          </p:nvSpPr>
          <p:spPr>
            <a:xfrm>
              <a:off x="3123883" y="5099817"/>
              <a:ext cx="773680" cy="737104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06" name="Google Shape;2506;p89"/>
            <p:cNvSpPr/>
            <p:nvPr/>
          </p:nvSpPr>
          <p:spPr>
            <a:xfrm>
              <a:off x="3325746" y="4960621"/>
              <a:ext cx="354714" cy="101549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07" name="Google Shape;2507;p89"/>
            <p:cNvSpPr/>
            <p:nvPr/>
          </p:nvSpPr>
          <p:spPr>
            <a:xfrm rot="5400000">
              <a:off x="3328477" y="4957197"/>
              <a:ext cx="354714" cy="101549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9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СРАВНЕНИЕ МЕТОДОВ (КАЧЕСТВЕННОЕ)</a:t>
            </a:r>
            <a:endParaRPr/>
          </a:p>
        </p:txBody>
      </p:sp>
      <p:cxnSp>
        <p:nvCxnSpPr>
          <p:cNvPr id="2514" name="Google Shape;2514;p90"/>
          <p:cNvCxnSpPr/>
          <p:nvPr/>
        </p:nvCxnSpPr>
        <p:spPr>
          <a:xfrm>
            <a:off x="2348449" y="5988757"/>
            <a:ext cx="819086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15" name="Google Shape;2515;p90"/>
          <p:cNvCxnSpPr/>
          <p:nvPr/>
        </p:nvCxnSpPr>
        <p:spPr>
          <a:xfrm rot="10800000">
            <a:off x="2525381" y="1249111"/>
            <a:ext cx="0" cy="489576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16" name="Google Shape;2516;p90"/>
          <p:cNvSpPr txBox="1"/>
          <p:nvPr/>
        </p:nvSpPr>
        <p:spPr>
          <a:xfrm>
            <a:off x="848099" y="1091190"/>
            <a:ext cx="1769000" cy="50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Качество</a:t>
            </a:r>
            <a:endParaRPr/>
          </a:p>
        </p:txBody>
      </p:sp>
      <p:sp>
        <p:nvSpPr>
          <p:cNvPr id="2517" name="Google Shape;2517;p90"/>
          <p:cNvSpPr txBox="1"/>
          <p:nvPr/>
        </p:nvSpPr>
        <p:spPr>
          <a:xfrm>
            <a:off x="7896069" y="6053020"/>
            <a:ext cx="3028333" cy="50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Скорость работы</a:t>
            </a:r>
            <a:endParaRPr/>
          </a:p>
        </p:txBody>
      </p:sp>
      <p:sp>
        <p:nvSpPr>
          <p:cNvPr id="2518" name="Google Shape;2518;p90"/>
          <p:cNvSpPr/>
          <p:nvPr/>
        </p:nvSpPr>
        <p:spPr>
          <a:xfrm flipH="1">
            <a:off x="3288701" y="5125328"/>
            <a:ext cx="442290" cy="442290"/>
          </a:xfrm>
          <a:prstGeom prst="ellipse">
            <a:avLst/>
          </a:prstGeom>
          <a:solidFill>
            <a:srgbClr val="0C4C77">
              <a:alpha val="69803"/>
            </a:srgbClr>
          </a:solidFill>
          <a:ln cap="flat" cmpd="sng" w="38100">
            <a:solidFill>
              <a:srgbClr val="49AA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9" name="Google Shape;2519;p90"/>
          <p:cNvSpPr/>
          <p:nvPr/>
        </p:nvSpPr>
        <p:spPr>
          <a:xfrm flipH="1">
            <a:off x="4288601" y="3922363"/>
            <a:ext cx="442290" cy="442290"/>
          </a:xfrm>
          <a:prstGeom prst="ellipse">
            <a:avLst/>
          </a:prstGeom>
          <a:solidFill>
            <a:srgbClr val="0C4C77">
              <a:alpha val="69803"/>
            </a:srgbClr>
          </a:solidFill>
          <a:ln cap="flat" cmpd="sng" w="38100">
            <a:solidFill>
              <a:srgbClr val="49AA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0" name="Google Shape;2520;p90"/>
          <p:cNvSpPr/>
          <p:nvPr/>
        </p:nvSpPr>
        <p:spPr>
          <a:xfrm flipH="1">
            <a:off x="8168936" y="2726633"/>
            <a:ext cx="442290" cy="442290"/>
          </a:xfrm>
          <a:prstGeom prst="ellipse">
            <a:avLst/>
          </a:prstGeom>
          <a:solidFill>
            <a:srgbClr val="0C4C77">
              <a:alpha val="69803"/>
            </a:srgbClr>
          </a:solidFill>
          <a:ln cap="flat" cmpd="sng" w="38100">
            <a:solidFill>
              <a:srgbClr val="49AA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1" name="Google Shape;2521;p90"/>
          <p:cNvSpPr/>
          <p:nvPr/>
        </p:nvSpPr>
        <p:spPr>
          <a:xfrm flipH="1">
            <a:off x="8814254" y="2942744"/>
            <a:ext cx="442290" cy="442290"/>
          </a:xfrm>
          <a:prstGeom prst="ellipse">
            <a:avLst/>
          </a:prstGeom>
          <a:solidFill>
            <a:srgbClr val="0C4C77">
              <a:alpha val="69803"/>
            </a:srgbClr>
          </a:solidFill>
          <a:ln cap="flat" cmpd="sng" w="38100">
            <a:solidFill>
              <a:srgbClr val="49AA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2" name="Google Shape;2522;p90"/>
          <p:cNvSpPr/>
          <p:nvPr/>
        </p:nvSpPr>
        <p:spPr>
          <a:xfrm flipH="1">
            <a:off x="6678511" y="1657132"/>
            <a:ext cx="442290" cy="442290"/>
          </a:xfrm>
          <a:prstGeom prst="ellipse">
            <a:avLst/>
          </a:prstGeom>
          <a:solidFill>
            <a:srgbClr val="0C4C77">
              <a:alpha val="69803"/>
            </a:srgbClr>
          </a:solidFill>
          <a:ln cap="flat" cmpd="sng" w="38100">
            <a:solidFill>
              <a:srgbClr val="49AA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3" name="Google Shape;2523;p90"/>
          <p:cNvSpPr txBox="1"/>
          <p:nvPr/>
        </p:nvSpPr>
        <p:spPr>
          <a:xfrm>
            <a:off x="3803458" y="5067001"/>
            <a:ext cx="1769000" cy="50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R-CNN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4" name="Google Shape;2524;p90"/>
          <p:cNvSpPr txBox="1"/>
          <p:nvPr/>
        </p:nvSpPr>
        <p:spPr>
          <a:xfrm>
            <a:off x="4890419" y="3886501"/>
            <a:ext cx="2255960" cy="50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Fast R-CNN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5" name="Google Shape;2525;p90"/>
          <p:cNvSpPr txBox="1"/>
          <p:nvPr/>
        </p:nvSpPr>
        <p:spPr>
          <a:xfrm>
            <a:off x="7257066" y="1629469"/>
            <a:ext cx="2255960" cy="50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Faster R-CNN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6" name="Google Shape;2526;p90"/>
          <p:cNvSpPr txBox="1"/>
          <p:nvPr/>
        </p:nvSpPr>
        <p:spPr>
          <a:xfrm>
            <a:off x="9223996" y="2801880"/>
            <a:ext cx="2255960" cy="50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YOLO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7" name="Google Shape;2527;p90"/>
          <p:cNvSpPr txBox="1"/>
          <p:nvPr/>
        </p:nvSpPr>
        <p:spPr>
          <a:xfrm>
            <a:off x="8584313" y="2391751"/>
            <a:ext cx="2255960" cy="50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SSD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9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СЕГМЕНТАЦИЯ ОБЪЕКТОВ</a:t>
            </a:r>
            <a:endParaRPr/>
          </a:p>
        </p:txBody>
      </p:sp>
      <p:grpSp>
        <p:nvGrpSpPr>
          <p:cNvPr id="2534" name="Google Shape;2534;p91"/>
          <p:cNvGrpSpPr/>
          <p:nvPr/>
        </p:nvGrpSpPr>
        <p:grpSpPr>
          <a:xfrm>
            <a:off x="1543858" y="1749100"/>
            <a:ext cx="4197712" cy="4338027"/>
            <a:chOff x="1779528" y="3790068"/>
            <a:chExt cx="2526496" cy="2610948"/>
          </a:xfrm>
        </p:grpSpPr>
        <p:pic>
          <p:nvPicPr>
            <p:cNvPr id="2535" name="Google Shape;2535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9528" y="3790068"/>
              <a:ext cx="2526496" cy="260612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536" name="Google Shape;2536;p91"/>
            <p:cNvSpPr/>
            <p:nvPr/>
          </p:nvSpPr>
          <p:spPr>
            <a:xfrm>
              <a:off x="3651251" y="4911582"/>
              <a:ext cx="425450" cy="1017131"/>
            </a:xfrm>
            <a:prstGeom prst="rect">
              <a:avLst/>
            </a:prstGeom>
            <a:noFill/>
            <a:ln cap="flat" cmpd="sng" w="57150">
              <a:solidFill>
                <a:srgbClr val="3075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37" name="Google Shape;2537;p91"/>
            <p:cNvSpPr/>
            <p:nvPr/>
          </p:nvSpPr>
          <p:spPr>
            <a:xfrm>
              <a:off x="3092451" y="5060760"/>
              <a:ext cx="533400" cy="1154360"/>
            </a:xfrm>
            <a:prstGeom prst="rect">
              <a:avLst/>
            </a:prstGeom>
            <a:noFill/>
            <a:ln cap="flat" cmpd="sng" w="57150">
              <a:solidFill>
                <a:srgbClr val="B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38" name="Google Shape;2538;p91"/>
            <p:cNvSpPr/>
            <p:nvPr/>
          </p:nvSpPr>
          <p:spPr>
            <a:xfrm>
              <a:off x="2235201" y="4863836"/>
              <a:ext cx="812799" cy="1537180"/>
            </a:xfrm>
            <a:prstGeom prst="rect">
              <a:avLst/>
            </a:prstGeom>
            <a:noFill/>
            <a:ln cap="flat" cmpd="sng" w="57150">
              <a:solidFill>
                <a:srgbClr val="F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539" name="Google Shape;2539;p91"/>
          <p:cNvGrpSpPr/>
          <p:nvPr/>
        </p:nvGrpSpPr>
        <p:grpSpPr>
          <a:xfrm>
            <a:off x="6554795" y="1749099"/>
            <a:ext cx="4197712" cy="4332335"/>
            <a:chOff x="7437088" y="3790068"/>
            <a:chExt cx="2526496" cy="2607523"/>
          </a:xfrm>
        </p:grpSpPr>
        <p:pic>
          <p:nvPicPr>
            <p:cNvPr id="2540" name="Google Shape;2540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37088" y="3790068"/>
              <a:ext cx="2526496" cy="260612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41" name="Google Shape;2541;p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37088" y="3791464"/>
              <a:ext cx="2526496" cy="260612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542" name="Google Shape;2542;p91"/>
          <p:cNvSpPr txBox="1"/>
          <p:nvPr/>
        </p:nvSpPr>
        <p:spPr>
          <a:xfrm>
            <a:off x="6419654" y="1217658"/>
            <a:ext cx="43331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Сегментация объектов</a:t>
            </a:r>
            <a:endParaRPr/>
          </a:p>
        </p:txBody>
      </p:sp>
      <p:sp>
        <p:nvSpPr>
          <p:cNvPr id="2543" name="Google Shape;2543;p91"/>
          <p:cNvSpPr txBox="1"/>
          <p:nvPr/>
        </p:nvSpPr>
        <p:spPr>
          <a:xfrm>
            <a:off x="1455263" y="1217658"/>
            <a:ext cx="43331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Детектирование объектов</a:t>
            </a:r>
            <a:endParaRPr/>
          </a:p>
        </p:txBody>
      </p:sp>
      <p:sp>
        <p:nvSpPr>
          <p:cNvPr id="2544" name="Google Shape;2544;p91"/>
          <p:cNvSpPr txBox="1"/>
          <p:nvPr/>
        </p:nvSpPr>
        <p:spPr>
          <a:xfrm>
            <a:off x="7131269" y="4601943"/>
            <a:ext cx="1770186" cy="401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1</a:t>
            </a:r>
            <a:endParaRPr/>
          </a:p>
        </p:txBody>
      </p:sp>
      <p:sp>
        <p:nvSpPr>
          <p:cNvPr id="2545" name="Google Shape;2545;p91"/>
          <p:cNvSpPr txBox="1"/>
          <p:nvPr/>
        </p:nvSpPr>
        <p:spPr>
          <a:xfrm>
            <a:off x="8315120" y="4561541"/>
            <a:ext cx="1770186" cy="401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2</a:t>
            </a:r>
            <a:endParaRPr/>
          </a:p>
        </p:txBody>
      </p:sp>
      <p:sp>
        <p:nvSpPr>
          <p:cNvPr id="2546" name="Google Shape;2546;p91"/>
          <p:cNvSpPr txBox="1"/>
          <p:nvPr/>
        </p:nvSpPr>
        <p:spPr>
          <a:xfrm>
            <a:off x="9080066" y="4182989"/>
            <a:ext cx="1770186" cy="401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  <p:sp>
        <p:nvSpPr>
          <p:cNvPr id="2547" name="Google Shape;2547;p91"/>
          <p:cNvSpPr txBox="1"/>
          <p:nvPr/>
        </p:nvSpPr>
        <p:spPr>
          <a:xfrm>
            <a:off x="2095909" y="6037299"/>
            <a:ext cx="1770186" cy="401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1</a:t>
            </a:r>
            <a:endParaRPr/>
          </a:p>
        </p:txBody>
      </p:sp>
      <p:sp>
        <p:nvSpPr>
          <p:cNvPr id="2548" name="Google Shape;2548;p91"/>
          <p:cNvSpPr txBox="1"/>
          <p:nvPr/>
        </p:nvSpPr>
        <p:spPr>
          <a:xfrm>
            <a:off x="3244077" y="5712496"/>
            <a:ext cx="1770186" cy="401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 2</a:t>
            </a:r>
            <a:endParaRPr/>
          </a:p>
        </p:txBody>
      </p:sp>
      <p:sp>
        <p:nvSpPr>
          <p:cNvPr id="2549" name="Google Shape;2549;p91"/>
          <p:cNvSpPr txBox="1"/>
          <p:nvPr/>
        </p:nvSpPr>
        <p:spPr>
          <a:xfrm>
            <a:off x="4111924" y="5238427"/>
            <a:ext cx="1770186" cy="401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9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 R-CNN</a:t>
            </a:r>
            <a:endParaRPr/>
          </a:p>
        </p:txBody>
      </p:sp>
      <p:pic>
        <p:nvPicPr>
          <p:cNvPr id="2556" name="Google Shape;255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55" y="4044881"/>
            <a:ext cx="1932207" cy="199310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57" name="Google Shape;2557;p92"/>
          <p:cNvCxnSpPr/>
          <p:nvPr/>
        </p:nvCxnSpPr>
        <p:spPr>
          <a:xfrm>
            <a:off x="3248467" y="2298203"/>
            <a:ext cx="414692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558" name="Google Shape;2558;p92"/>
          <p:cNvGrpSpPr/>
          <p:nvPr/>
        </p:nvGrpSpPr>
        <p:grpSpPr>
          <a:xfrm>
            <a:off x="4095002" y="4195118"/>
            <a:ext cx="833395" cy="945200"/>
            <a:chOff x="6331733" y="2438418"/>
            <a:chExt cx="1567666" cy="1777981"/>
          </a:xfrm>
        </p:grpSpPr>
        <p:sp>
          <p:nvSpPr>
            <p:cNvPr id="2559" name="Google Shape;2559;p92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560" name="Google Shape;2560;p9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561" name="Google Shape;2561;p9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562" name="Google Shape;2562;p9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63" name="Google Shape;2563;p92"/>
          <p:cNvGrpSpPr/>
          <p:nvPr/>
        </p:nvGrpSpPr>
        <p:grpSpPr>
          <a:xfrm>
            <a:off x="816099" y="1840733"/>
            <a:ext cx="1076880" cy="1221351"/>
            <a:chOff x="6331733" y="2438419"/>
            <a:chExt cx="1567666" cy="1777981"/>
          </a:xfrm>
        </p:grpSpPr>
        <p:sp>
          <p:nvSpPr>
            <p:cNvPr id="2564" name="Google Shape;2564;p9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565" name="Google Shape;2565;p9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566" name="Google Shape;2566;p9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567" name="Google Shape;2567;p9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68" name="Google Shape;2568;p92"/>
          <p:cNvGrpSpPr/>
          <p:nvPr/>
        </p:nvGrpSpPr>
        <p:grpSpPr>
          <a:xfrm>
            <a:off x="2503082" y="1395914"/>
            <a:ext cx="1805338" cy="1897311"/>
            <a:chOff x="2866692" y="1370010"/>
            <a:chExt cx="2369626" cy="2490347"/>
          </a:xfrm>
        </p:grpSpPr>
        <p:sp>
          <p:nvSpPr>
            <p:cNvPr id="2569" name="Google Shape;2569;p92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70" name="Google Shape;2570;p92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71" name="Google Shape;2571;p92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72" name="Google Shape;2572;p92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573" name="Google Shape;2573;p92"/>
          <p:cNvGrpSpPr/>
          <p:nvPr/>
        </p:nvGrpSpPr>
        <p:grpSpPr>
          <a:xfrm>
            <a:off x="5813663" y="4230333"/>
            <a:ext cx="777976" cy="1041562"/>
            <a:chOff x="4530301" y="1909359"/>
            <a:chExt cx="798853" cy="1069512"/>
          </a:xfrm>
        </p:grpSpPr>
        <p:sp>
          <p:nvSpPr>
            <p:cNvPr id="2574" name="Google Shape;2574;p92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75" name="Google Shape;2575;p92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76" name="Google Shape;2576;p92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77" name="Google Shape;2577;p92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578" name="Google Shape;2578;p92"/>
          <p:cNvSpPr txBox="1"/>
          <p:nvPr/>
        </p:nvSpPr>
        <p:spPr>
          <a:xfrm>
            <a:off x="612025" y="1063403"/>
            <a:ext cx="1517848" cy="689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Extractor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9" name="Google Shape;2579;p92"/>
          <p:cNvSpPr txBox="1"/>
          <p:nvPr/>
        </p:nvSpPr>
        <p:spPr>
          <a:xfrm>
            <a:off x="3678660" y="5205160"/>
            <a:ext cx="1615785" cy="9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580" name="Google Shape;2580;p92"/>
          <p:cNvCxnSpPr>
            <a:stCxn id="2572" idx="2"/>
            <a:endCxn id="2559" idx="2"/>
          </p:cNvCxnSpPr>
          <p:nvPr/>
        </p:nvCxnSpPr>
        <p:spPr>
          <a:xfrm flipH="1" rot="-5400000">
            <a:off x="3194926" y="3767675"/>
            <a:ext cx="1374600" cy="4257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581" name="Google Shape;2581;p92"/>
          <p:cNvGrpSpPr/>
          <p:nvPr/>
        </p:nvGrpSpPr>
        <p:grpSpPr>
          <a:xfrm>
            <a:off x="4936440" y="1395914"/>
            <a:ext cx="1805338" cy="1897311"/>
            <a:chOff x="2866692" y="1370010"/>
            <a:chExt cx="2369626" cy="2490347"/>
          </a:xfrm>
        </p:grpSpPr>
        <p:sp>
          <p:nvSpPr>
            <p:cNvPr id="2582" name="Google Shape;2582;p92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83" name="Google Shape;2583;p92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84" name="Google Shape;2584;p92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85" name="Google Shape;2585;p92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2586" name="Google Shape;2586;p92"/>
          <p:cNvCxnSpPr/>
          <p:nvPr/>
        </p:nvCxnSpPr>
        <p:spPr>
          <a:xfrm>
            <a:off x="5110869" y="4687986"/>
            <a:ext cx="414692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87" name="Google Shape;2587;p92"/>
          <p:cNvCxnSpPr/>
          <p:nvPr/>
        </p:nvCxnSpPr>
        <p:spPr>
          <a:xfrm rot="10800000">
            <a:off x="6103287" y="3476828"/>
            <a:ext cx="0" cy="51989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88" name="Google Shape;2588;p92"/>
          <p:cNvCxnSpPr/>
          <p:nvPr/>
        </p:nvCxnSpPr>
        <p:spPr>
          <a:xfrm>
            <a:off x="4454111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89" name="Google Shape;2589;p92"/>
          <p:cNvCxnSpPr/>
          <p:nvPr/>
        </p:nvCxnSpPr>
        <p:spPr>
          <a:xfrm>
            <a:off x="1998929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90" name="Google Shape;2590;p92"/>
          <p:cNvCxnSpPr/>
          <p:nvPr/>
        </p:nvCxnSpPr>
        <p:spPr>
          <a:xfrm rot="10800000">
            <a:off x="1380523" y="3169289"/>
            <a:ext cx="0" cy="667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591" name="Google Shape;2591;p92"/>
          <p:cNvGrpSpPr/>
          <p:nvPr/>
        </p:nvGrpSpPr>
        <p:grpSpPr>
          <a:xfrm>
            <a:off x="5775563" y="2147533"/>
            <a:ext cx="777976" cy="1041562"/>
            <a:chOff x="4530301" y="1909359"/>
            <a:chExt cx="798853" cy="1069512"/>
          </a:xfrm>
        </p:grpSpPr>
        <p:sp>
          <p:nvSpPr>
            <p:cNvPr id="2592" name="Google Shape;2592;p92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93" name="Google Shape;2593;p92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94" name="Google Shape;2594;p92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95" name="Google Shape;2595;p92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ДЕТЕКТИРОВАНИЕ ЛИЦ И ЛЮДЕЙ</a:t>
            </a:r>
            <a:endParaRPr/>
          </a:p>
        </p:txBody>
      </p:sp>
      <p:grpSp>
        <p:nvGrpSpPr>
          <p:cNvPr id="228" name="Google Shape;228;p30"/>
          <p:cNvGrpSpPr/>
          <p:nvPr/>
        </p:nvGrpSpPr>
        <p:grpSpPr>
          <a:xfrm>
            <a:off x="284633" y="1366887"/>
            <a:ext cx="11769783" cy="4694548"/>
            <a:chOff x="-422377" y="704506"/>
            <a:chExt cx="11627982" cy="4637989"/>
          </a:xfrm>
        </p:grpSpPr>
        <p:pic>
          <p:nvPicPr>
            <p:cNvPr id="229" name="Google Shape;229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2377" y="704506"/>
              <a:ext cx="5735352" cy="4637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0"/>
            <p:cNvPicPr preferRelativeResize="0"/>
            <p:nvPr/>
          </p:nvPicPr>
          <p:blipFill rotWithShape="1">
            <a:blip r:embed="rId4">
              <a:alphaModFix/>
            </a:blip>
            <a:srcRect b="18147" l="16212" r="28447" t="0"/>
            <a:stretch/>
          </p:blipFill>
          <p:spPr>
            <a:xfrm>
              <a:off x="5631037" y="704507"/>
              <a:ext cx="5574568" cy="4637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30"/>
          <p:cNvSpPr/>
          <p:nvPr/>
        </p:nvSpPr>
        <p:spPr>
          <a:xfrm>
            <a:off x="886120" y="3054284"/>
            <a:ext cx="593888" cy="80127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2498104" y="3242820"/>
            <a:ext cx="593888" cy="80127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3676454" y="3365369"/>
            <a:ext cx="593888" cy="80127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4977353" y="3591612"/>
            <a:ext cx="593888" cy="80127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8647371" y="3992251"/>
            <a:ext cx="458922" cy="1145357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9542918" y="3982825"/>
            <a:ext cx="223251" cy="636310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10353622" y="3879131"/>
            <a:ext cx="374081" cy="900260"/>
          </a:xfrm>
          <a:prstGeom prst="rect">
            <a:avLst/>
          </a:prstGeom>
          <a:noFill/>
          <a:ln cap="flat" cmpd="sng" w="5715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9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 R-CNN</a:t>
            </a:r>
            <a:endParaRPr/>
          </a:p>
        </p:txBody>
      </p:sp>
      <p:pic>
        <p:nvPicPr>
          <p:cNvPr id="2602" name="Google Shape;260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55" y="4044881"/>
            <a:ext cx="1932207" cy="199310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03" name="Google Shape;2603;p93"/>
          <p:cNvCxnSpPr/>
          <p:nvPr/>
        </p:nvCxnSpPr>
        <p:spPr>
          <a:xfrm>
            <a:off x="3248467" y="2298203"/>
            <a:ext cx="414692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604" name="Google Shape;2604;p93"/>
          <p:cNvGrpSpPr/>
          <p:nvPr/>
        </p:nvGrpSpPr>
        <p:grpSpPr>
          <a:xfrm>
            <a:off x="4095002" y="4195118"/>
            <a:ext cx="833395" cy="945200"/>
            <a:chOff x="6331733" y="2438418"/>
            <a:chExt cx="1567666" cy="1777981"/>
          </a:xfrm>
        </p:grpSpPr>
        <p:sp>
          <p:nvSpPr>
            <p:cNvPr id="2605" name="Google Shape;2605;p93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606" name="Google Shape;2606;p9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607" name="Google Shape;2607;p9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608" name="Google Shape;2608;p9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09" name="Google Shape;2609;p93"/>
          <p:cNvGrpSpPr/>
          <p:nvPr/>
        </p:nvGrpSpPr>
        <p:grpSpPr>
          <a:xfrm>
            <a:off x="816099" y="1840733"/>
            <a:ext cx="1076880" cy="1221351"/>
            <a:chOff x="6331733" y="2438419"/>
            <a:chExt cx="1567666" cy="1777981"/>
          </a:xfrm>
        </p:grpSpPr>
        <p:sp>
          <p:nvSpPr>
            <p:cNvPr id="2610" name="Google Shape;2610;p9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611" name="Google Shape;2611;p9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612" name="Google Shape;2612;p9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613" name="Google Shape;2613;p9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614" name="Google Shape;2614;p93"/>
          <p:cNvCxnSpPr/>
          <p:nvPr/>
        </p:nvCxnSpPr>
        <p:spPr>
          <a:xfrm>
            <a:off x="9675965" y="2321697"/>
            <a:ext cx="0" cy="814005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5" name="Google Shape;2615;p93"/>
          <p:cNvSpPr/>
          <p:nvPr/>
        </p:nvSpPr>
        <p:spPr>
          <a:xfrm>
            <a:off x="9626442" y="2277951"/>
            <a:ext cx="101288" cy="9789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6" name="Google Shape;2616;p93"/>
          <p:cNvSpPr/>
          <p:nvPr/>
        </p:nvSpPr>
        <p:spPr>
          <a:xfrm>
            <a:off x="9626442" y="2679199"/>
            <a:ext cx="101288" cy="9789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7" name="Google Shape;2617;p93"/>
          <p:cNvSpPr/>
          <p:nvPr/>
        </p:nvSpPr>
        <p:spPr>
          <a:xfrm>
            <a:off x="9626442" y="3080452"/>
            <a:ext cx="101288" cy="9789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618" name="Google Shape;2618;p93"/>
          <p:cNvGrpSpPr/>
          <p:nvPr/>
        </p:nvGrpSpPr>
        <p:grpSpPr>
          <a:xfrm>
            <a:off x="9986210" y="2071436"/>
            <a:ext cx="96893" cy="1245183"/>
            <a:chOff x="8776603" y="4017619"/>
            <a:chExt cx="114801" cy="1475324"/>
          </a:xfrm>
        </p:grpSpPr>
        <p:cxnSp>
          <p:nvCxnSpPr>
            <p:cNvPr id="2619" name="Google Shape;2619;p93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20" name="Google Shape;2620;p93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1" name="Google Shape;2621;p93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2" name="Google Shape;2622;p93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3" name="Google Shape;2623;p93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624" name="Google Shape;2624;p93"/>
          <p:cNvGrpSpPr/>
          <p:nvPr/>
        </p:nvGrpSpPr>
        <p:grpSpPr>
          <a:xfrm>
            <a:off x="7363755" y="2370573"/>
            <a:ext cx="560307" cy="588852"/>
            <a:chOff x="2866692" y="1370010"/>
            <a:chExt cx="2369626" cy="2490347"/>
          </a:xfrm>
        </p:grpSpPr>
        <p:sp>
          <p:nvSpPr>
            <p:cNvPr id="2625" name="Google Shape;2625;p93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6" name="Google Shape;2626;p93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7" name="Google Shape;2627;p93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8" name="Google Shape;2628;p93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629" name="Google Shape;2629;p93"/>
          <p:cNvGrpSpPr/>
          <p:nvPr/>
        </p:nvGrpSpPr>
        <p:grpSpPr>
          <a:xfrm>
            <a:off x="8656601" y="2477905"/>
            <a:ext cx="367093" cy="416341"/>
            <a:chOff x="6331733" y="2438419"/>
            <a:chExt cx="1567666" cy="1777981"/>
          </a:xfrm>
        </p:grpSpPr>
        <p:sp>
          <p:nvSpPr>
            <p:cNvPr id="2630" name="Google Shape;2630;p9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631" name="Google Shape;2631;p9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632" name="Google Shape;2632;p9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633" name="Google Shape;2633;p9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34" name="Google Shape;2634;p93"/>
          <p:cNvGrpSpPr/>
          <p:nvPr/>
        </p:nvGrpSpPr>
        <p:grpSpPr>
          <a:xfrm>
            <a:off x="2503082" y="1395914"/>
            <a:ext cx="1805338" cy="1897311"/>
            <a:chOff x="2866692" y="1370010"/>
            <a:chExt cx="2369626" cy="2490347"/>
          </a:xfrm>
        </p:grpSpPr>
        <p:sp>
          <p:nvSpPr>
            <p:cNvPr id="2635" name="Google Shape;2635;p93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6" name="Google Shape;2636;p93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7" name="Google Shape;2637;p93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8" name="Google Shape;2638;p93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639" name="Google Shape;2639;p93"/>
          <p:cNvGrpSpPr/>
          <p:nvPr/>
        </p:nvGrpSpPr>
        <p:grpSpPr>
          <a:xfrm>
            <a:off x="5813663" y="4230333"/>
            <a:ext cx="777976" cy="1041562"/>
            <a:chOff x="4530301" y="1909359"/>
            <a:chExt cx="798853" cy="1069512"/>
          </a:xfrm>
        </p:grpSpPr>
        <p:sp>
          <p:nvSpPr>
            <p:cNvPr id="2640" name="Google Shape;2640;p93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41" name="Google Shape;2641;p93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42" name="Google Shape;2642;p93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43" name="Google Shape;2643;p93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644" name="Google Shape;2644;p93"/>
          <p:cNvSpPr txBox="1"/>
          <p:nvPr/>
        </p:nvSpPr>
        <p:spPr>
          <a:xfrm>
            <a:off x="612025" y="1063403"/>
            <a:ext cx="1517848" cy="689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Extractor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5" name="Google Shape;2645;p93"/>
          <p:cNvSpPr txBox="1"/>
          <p:nvPr/>
        </p:nvSpPr>
        <p:spPr>
          <a:xfrm>
            <a:off x="3678660" y="5205160"/>
            <a:ext cx="1615785" cy="9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46" name="Google Shape;2646;p93"/>
          <p:cNvCxnSpPr>
            <a:stCxn id="2638" idx="2"/>
            <a:endCxn id="2605" idx="2"/>
          </p:cNvCxnSpPr>
          <p:nvPr/>
        </p:nvCxnSpPr>
        <p:spPr>
          <a:xfrm flipH="1" rot="-5400000">
            <a:off x="3194926" y="3767675"/>
            <a:ext cx="1374600" cy="4257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647" name="Google Shape;2647;p93"/>
          <p:cNvGrpSpPr/>
          <p:nvPr/>
        </p:nvGrpSpPr>
        <p:grpSpPr>
          <a:xfrm>
            <a:off x="4936440" y="1395914"/>
            <a:ext cx="1805338" cy="1897311"/>
            <a:chOff x="5152039" y="1153194"/>
            <a:chExt cx="1853784" cy="1948225"/>
          </a:xfrm>
        </p:grpSpPr>
        <p:grpSp>
          <p:nvGrpSpPr>
            <p:cNvPr id="2648" name="Google Shape;2648;p93"/>
            <p:cNvGrpSpPr/>
            <p:nvPr/>
          </p:nvGrpSpPr>
          <p:grpSpPr>
            <a:xfrm>
              <a:off x="5152039" y="1153194"/>
              <a:ext cx="1853784" cy="1948225"/>
              <a:chOff x="2866692" y="1370010"/>
              <a:chExt cx="2369626" cy="2490347"/>
            </a:xfrm>
          </p:grpSpPr>
          <p:sp>
            <p:nvSpPr>
              <p:cNvPr id="2649" name="Google Shape;2649;p93"/>
              <p:cNvSpPr/>
              <p:nvPr/>
            </p:nvSpPr>
            <p:spPr>
              <a:xfrm>
                <a:off x="2866692" y="1370010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50" name="Google Shape;2650;p93"/>
              <p:cNvSpPr/>
              <p:nvPr/>
            </p:nvSpPr>
            <p:spPr>
              <a:xfrm>
                <a:off x="3097375" y="1640933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51" name="Google Shape;2651;p93"/>
              <p:cNvSpPr/>
              <p:nvPr/>
            </p:nvSpPr>
            <p:spPr>
              <a:xfrm>
                <a:off x="3328058" y="1911856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52" name="Google Shape;2652;p93"/>
              <p:cNvSpPr/>
              <p:nvPr/>
            </p:nvSpPr>
            <p:spPr>
              <a:xfrm>
                <a:off x="3558742" y="2182780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2653" name="Google Shape;2653;p93"/>
            <p:cNvSpPr/>
            <p:nvPr/>
          </p:nvSpPr>
          <p:spPr>
            <a:xfrm>
              <a:off x="637284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2654" name="Google Shape;2654;p93"/>
          <p:cNvCxnSpPr/>
          <p:nvPr/>
        </p:nvCxnSpPr>
        <p:spPr>
          <a:xfrm>
            <a:off x="5110869" y="4687986"/>
            <a:ext cx="414692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55" name="Google Shape;2655;p93"/>
          <p:cNvCxnSpPr/>
          <p:nvPr/>
        </p:nvCxnSpPr>
        <p:spPr>
          <a:xfrm rot="10800000">
            <a:off x="6103287" y="3476828"/>
            <a:ext cx="0" cy="51989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56" name="Google Shape;2656;p93"/>
          <p:cNvCxnSpPr/>
          <p:nvPr/>
        </p:nvCxnSpPr>
        <p:spPr>
          <a:xfrm>
            <a:off x="8143052" y="270635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57" name="Google Shape;2657;p93"/>
          <p:cNvCxnSpPr/>
          <p:nvPr/>
        </p:nvCxnSpPr>
        <p:spPr>
          <a:xfrm>
            <a:off x="9125136" y="269403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58" name="Google Shape;2658;p93"/>
          <p:cNvCxnSpPr/>
          <p:nvPr/>
        </p:nvCxnSpPr>
        <p:spPr>
          <a:xfrm>
            <a:off x="4454111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59" name="Google Shape;2659;p93"/>
          <p:cNvCxnSpPr/>
          <p:nvPr/>
        </p:nvCxnSpPr>
        <p:spPr>
          <a:xfrm>
            <a:off x="6899508" y="270635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60" name="Google Shape;2660;p93"/>
          <p:cNvCxnSpPr/>
          <p:nvPr/>
        </p:nvCxnSpPr>
        <p:spPr>
          <a:xfrm>
            <a:off x="1998929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61" name="Google Shape;2661;p93"/>
          <p:cNvSpPr txBox="1"/>
          <p:nvPr/>
        </p:nvSpPr>
        <p:spPr>
          <a:xfrm>
            <a:off x="6450319" y="1275804"/>
            <a:ext cx="1517848" cy="389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ROI Pooling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2" name="Google Shape;2662;p93"/>
          <p:cNvSpPr txBox="1"/>
          <p:nvPr/>
        </p:nvSpPr>
        <p:spPr>
          <a:xfrm>
            <a:off x="8101617" y="1228479"/>
            <a:ext cx="2400860" cy="689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 +регрессор</a:t>
            </a:r>
            <a:endParaRPr/>
          </a:p>
        </p:txBody>
      </p:sp>
      <p:cxnSp>
        <p:nvCxnSpPr>
          <p:cNvPr id="2663" name="Google Shape;2663;p93"/>
          <p:cNvCxnSpPr/>
          <p:nvPr/>
        </p:nvCxnSpPr>
        <p:spPr>
          <a:xfrm rot="10800000">
            <a:off x="1380523" y="3169289"/>
            <a:ext cx="0" cy="667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64" name="Google Shape;2664;p93"/>
          <p:cNvSpPr txBox="1"/>
          <p:nvPr/>
        </p:nvSpPr>
        <p:spPr>
          <a:xfrm>
            <a:off x="7423698" y="4372798"/>
            <a:ext cx="39047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Faster R-CNN</a:t>
            </a:r>
            <a:endParaRPr sz="36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5" name="Google Shape;2665;p93"/>
          <p:cNvSpPr/>
          <p:nvPr/>
        </p:nvSpPr>
        <p:spPr>
          <a:xfrm>
            <a:off x="10887450" y="2356893"/>
            <a:ext cx="405861" cy="78008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66" name="Google Shape;2666;p93"/>
          <p:cNvCxnSpPr/>
          <p:nvPr/>
        </p:nvCxnSpPr>
        <p:spPr>
          <a:xfrm>
            <a:off x="10275206" y="269403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67" name="Google Shape;2667;p93"/>
          <p:cNvSpPr txBox="1"/>
          <p:nvPr/>
        </p:nvSpPr>
        <p:spPr>
          <a:xfrm>
            <a:off x="10228843" y="1897038"/>
            <a:ext cx="1615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Собака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9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 R-CNN</a:t>
            </a:r>
            <a:endParaRPr/>
          </a:p>
        </p:txBody>
      </p:sp>
      <p:pic>
        <p:nvPicPr>
          <p:cNvPr id="2674" name="Google Shape;267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55" y="4044881"/>
            <a:ext cx="1932207" cy="199310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75" name="Google Shape;2675;p94"/>
          <p:cNvCxnSpPr/>
          <p:nvPr/>
        </p:nvCxnSpPr>
        <p:spPr>
          <a:xfrm>
            <a:off x="3248467" y="2298203"/>
            <a:ext cx="414692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676" name="Google Shape;2676;p94"/>
          <p:cNvGrpSpPr/>
          <p:nvPr/>
        </p:nvGrpSpPr>
        <p:grpSpPr>
          <a:xfrm>
            <a:off x="4095002" y="4195118"/>
            <a:ext cx="833395" cy="945200"/>
            <a:chOff x="6331733" y="2438418"/>
            <a:chExt cx="1567666" cy="1777981"/>
          </a:xfrm>
        </p:grpSpPr>
        <p:sp>
          <p:nvSpPr>
            <p:cNvPr id="2677" name="Google Shape;2677;p94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678" name="Google Shape;2678;p9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679" name="Google Shape;2679;p9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680" name="Google Shape;2680;p9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81" name="Google Shape;2681;p94"/>
          <p:cNvGrpSpPr/>
          <p:nvPr/>
        </p:nvGrpSpPr>
        <p:grpSpPr>
          <a:xfrm>
            <a:off x="816099" y="1840733"/>
            <a:ext cx="1076880" cy="1221351"/>
            <a:chOff x="6331733" y="2438419"/>
            <a:chExt cx="1567666" cy="1777981"/>
          </a:xfrm>
        </p:grpSpPr>
        <p:sp>
          <p:nvSpPr>
            <p:cNvPr id="2682" name="Google Shape;2682;p94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683" name="Google Shape;2683;p9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684" name="Google Shape;2684;p9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685" name="Google Shape;2685;p9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686" name="Google Shape;2686;p94"/>
          <p:cNvCxnSpPr/>
          <p:nvPr/>
        </p:nvCxnSpPr>
        <p:spPr>
          <a:xfrm>
            <a:off x="9675965" y="2321697"/>
            <a:ext cx="0" cy="814005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7" name="Google Shape;2687;p94"/>
          <p:cNvSpPr/>
          <p:nvPr/>
        </p:nvSpPr>
        <p:spPr>
          <a:xfrm>
            <a:off x="9626442" y="2277951"/>
            <a:ext cx="101288" cy="9789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8" name="Google Shape;2688;p94"/>
          <p:cNvSpPr/>
          <p:nvPr/>
        </p:nvSpPr>
        <p:spPr>
          <a:xfrm>
            <a:off x="9626442" y="2679199"/>
            <a:ext cx="101288" cy="9789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9" name="Google Shape;2689;p94"/>
          <p:cNvSpPr/>
          <p:nvPr/>
        </p:nvSpPr>
        <p:spPr>
          <a:xfrm>
            <a:off x="9626442" y="3080452"/>
            <a:ext cx="101288" cy="9789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690" name="Google Shape;2690;p94"/>
          <p:cNvGrpSpPr/>
          <p:nvPr/>
        </p:nvGrpSpPr>
        <p:grpSpPr>
          <a:xfrm>
            <a:off x="9986210" y="2071436"/>
            <a:ext cx="96893" cy="1245183"/>
            <a:chOff x="8776603" y="4017619"/>
            <a:chExt cx="114801" cy="1475324"/>
          </a:xfrm>
        </p:grpSpPr>
        <p:cxnSp>
          <p:nvCxnSpPr>
            <p:cNvPr id="2691" name="Google Shape;2691;p94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92" name="Google Shape;2692;p94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93" name="Google Shape;2693;p94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94" name="Google Shape;2694;p94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95" name="Google Shape;2695;p94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760D0D"/>
            </a:solidFill>
            <a:ln cap="flat" cmpd="sng" w="38100">
              <a:solidFill>
                <a:srgbClr val="EB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696" name="Google Shape;2696;p94"/>
          <p:cNvGrpSpPr/>
          <p:nvPr/>
        </p:nvGrpSpPr>
        <p:grpSpPr>
          <a:xfrm>
            <a:off x="7363755" y="2370573"/>
            <a:ext cx="560307" cy="588852"/>
            <a:chOff x="2866692" y="1370010"/>
            <a:chExt cx="2369626" cy="2490347"/>
          </a:xfrm>
        </p:grpSpPr>
        <p:sp>
          <p:nvSpPr>
            <p:cNvPr id="2697" name="Google Shape;2697;p94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98" name="Google Shape;2698;p94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99" name="Google Shape;2699;p94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00" name="Google Shape;2700;p94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780C4F"/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701" name="Google Shape;2701;p94"/>
          <p:cNvGrpSpPr/>
          <p:nvPr/>
        </p:nvGrpSpPr>
        <p:grpSpPr>
          <a:xfrm>
            <a:off x="8656601" y="2477905"/>
            <a:ext cx="367093" cy="416341"/>
            <a:chOff x="6331733" y="2438419"/>
            <a:chExt cx="1567666" cy="1777981"/>
          </a:xfrm>
        </p:grpSpPr>
        <p:sp>
          <p:nvSpPr>
            <p:cNvPr id="2702" name="Google Shape;2702;p94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703" name="Google Shape;2703;p9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704" name="Google Shape;2704;p9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705" name="Google Shape;2705;p9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6" name="Google Shape;2706;p94"/>
          <p:cNvGrpSpPr/>
          <p:nvPr/>
        </p:nvGrpSpPr>
        <p:grpSpPr>
          <a:xfrm>
            <a:off x="2503082" y="1395914"/>
            <a:ext cx="1805338" cy="1897311"/>
            <a:chOff x="2866692" y="1370010"/>
            <a:chExt cx="2369626" cy="2490347"/>
          </a:xfrm>
        </p:grpSpPr>
        <p:sp>
          <p:nvSpPr>
            <p:cNvPr id="2707" name="Google Shape;2707;p94"/>
            <p:cNvSpPr/>
            <p:nvPr/>
          </p:nvSpPr>
          <p:spPr>
            <a:xfrm>
              <a:off x="2866692" y="137001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08" name="Google Shape;2708;p94"/>
            <p:cNvSpPr/>
            <p:nvPr/>
          </p:nvSpPr>
          <p:spPr>
            <a:xfrm>
              <a:off x="3097375" y="1640933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09" name="Google Shape;2709;p94"/>
            <p:cNvSpPr/>
            <p:nvPr/>
          </p:nvSpPr>
          <p:spPr>
            <a:xfrm>
              <a:off x="3328058" y="1911856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10" name="Google Shape;2710;p94"/>
            <p:cNvSpPr/>
            <p:nvPr/>
          </p:nvSpPr>
          <p:spPr>
            <a:xfrm>
              <a:off x="3558742" y="2182780"/>
              <a:ext cx="1677576" cy="1677577"/>
            </a:xfrm>
            <a:prstGeom prst="rect">
              <a:avLst/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711" name="Google Shape;2711;p94"/>
          <p:cNvGrpSpPr/>
          <p:nvPr/>
        </p:nvGrpSpPr>
        <p:grpSpPr>
          <a:xfrm>
            <a:off x="5813663" y="4230333"/>
            <a:ext cx="777976" cy="1041562"/>
            <a:chOff x="4530301" y="1909359"/>
            <a:chExt cx="798853" cy="1069512"/>
          </a:xfrm>
        </p:grpSpPr>
        <p:sp>
          <p:nvSpPr>
            <p:cNvPr id="2712" name="Google Shape;2712;p94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13" name="Google Shape;2713;p94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14" name="Google Shape;2714;p94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15" name="Google Shape;2715;p94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716" name="Google Shape;2716;p94"/>
          <p:cNvSpPr txBox="1"/>
          <p:nvPr/>
        </p:nvSpPr>
        <p:spPr>
          <a:xfrm>
            <a:off x="612025" y="1063403"/>
            <a:ext cx="1517848" cy="689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Extractor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7" name="Google Shape;2717;p94"/>
          <p:cNvSpPr txBox="1"/>
          <p:nvPr/>
        </p:nvSpPr>
        <p:spPr>
          <a:xfrm>
            <a:off x="3678660" y="5205160"/>
            <a:ext cx="1615785" cy="9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 Proposal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18" name="Google Shape;2718;p94"/>
          <p:cNvCxnSpPr>
            <a:stCxn id="2710" idx="2"/>
            <a:endCxn id="2677" idx="2"/>
          </p:cNvCxnSpPr>
          <p:nvPr/>
        </p:nvCxnSpPr>
        <p:spPr>
          <a:xfrm flipH="1" rot="-5400000">
            <a:off x="3194926" y="3767675"/>
            <a:ext cx="1374600" cy="4257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719" name="Google Shape;2719;p94"/>
          <p:cNvGrpSpPr/>
          <p:nvPr/>
        </p:nvGrpSpPr>
        <p:grpSpPr>
          <a:xfrm>
            <a:off x="4936440" y="1395914"/>
            <a:ext cx="1805338" cy="1897311"/>
            <a:chOff x="5152039" y="1153194"/>
            <a:chExt cx="1853784" cy="1948225"/>
          </a:xfrm>
        </p:grpSpPr>
        <p:grpSp>
          <p:nvGrpSpPr>
            <p:cNvPr id="2720" name="Google Shape;2720;p94"/>
            <p:cNvGrpSpPr/>
            <p:nvPr/>
          </p:nvGrpSpPr>
          <p:grpSpPr>
            <a:xfrm>
              <a:off x="5152039" y="1153194"/>
              <a:ext cx="1853784" cy="1948225"/>
              <a:chOff x="2866692" y="1370010"/>
              <a:chExt cx="2369626" cy="2490347"/>
            </a:xfrm>
          </p:grpSpPr>
          <p:sp>
            <p:nvSpPr>
              <p:cNvPr id="2721" name="Google Shape;2721;p94"/>
              <p:cNvSpPr/>
              <p:nvPr/>
            </p:nvSpPr>
            <p:spPr>
              <a:xfrm>
                <a:off x="2866692" y="1370010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22" name="Google Shape;2722;p94"/>
              <p:cNvSpPr/>
              <p:nvPr/>
            </p:nvSpPr>
            <p:spPr>
              <a:xfrm>
                <a:off x="3097375" y="1640933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23" name="Google Shape;2723;p94"/>
              <p:cNvSpPr/>
              <p:nvPr/>
            </p:nvSpPr>
            <p:spPr>
              <a:xfrm>
                <a:off x="3328058" y="1911856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24" name="Google Shape;2724;p94"/>
              <p:cNvSpPr/>
              <p:nvPr/>
            </p:nvSpPr>
            <p:spPr>
              <a:xfrm>
                <a:off x="3558742" y="2182780"/>
                <a:ext cx="1677576" cy="1677577"/>
              </a:xfrm>
              <a:prstGeom prst="rect">
                <a:avLst/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2725" name="Google Shape;2725;p94"/>
            <p:cNvSpPr/>
            <p:nvPr/>
          </p:nvSpPr>
          <p:spPr>
            <a:xfrm>
              <a:off x="637284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2726" name="Google Shape;2726;p94"/>
          <p:cNvCxnSpPr/>
          <p:nvPr/>
        </p:nvCxnSpPr>
        <p:spPr>
          <a:xfrm>
            <a:off x="5110869" y="4687986"/>
            <a:ext cx="414692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7" name="Google Shape;2727;p94"/>
          <p:cNvCxnSpPr/>
          <p:nvPr/>
        </p:nvCxnSpPr>
        <p:spPr>
          <a:xfrm rot="10800000">
            <a:off x="6103287" y="3476828"/>
            <a:ext cx="0" cy="51989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8" name="Google Shape;2728;p94"/>
          <p:cNvCxnSpPr/>
          <p:nvPr/>
        </p:nvCxnSpPr>
        <p:spPr>
          <a:xfrm>
            <a:off x="8143052" y="270635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9" name="Google Shape;2729;p94"/>
          <p:cNvCxnSpPr/>
          <p:nvPr/>
        </p:nvCxnSpPr>
        <p:spPr>
          <a:xfrm>
            <a:off x="9125136" y="269403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30" name="Google Shape;2730;p94"/>
          <p:cNvCxnSpPr/>
          <p:nvPr/>
        </p:nvCxnSpPr>
        <p:spPr>
          <a:xfrm>
            <a:off x="4454111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31" name="Google Shape;2731;p94"/>
          <p:cNvCxnSpPr/>
          <p:nvPr/>
        </p:nvCxnSpPr>
        <p:spPr>
          <a:xfrm>
            <a:off x="6899508" y="270635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32" name="Google Shape;2732;p94"/>
          <p:cNvCxnSpPr/>
          <p:nvPr/>
        </p:nvCxnSpPr>
        <p:spPr>
          <a:xfrm>
            <a:off x="1998929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33" name="Google Shape;2733;p94"/>
          <p:cNvSpPr txBox="1"/>
          <p:nvPr/>
        </p:nvSpPr>
        <p:spPr>
          <a:xfrm>
            <a:off x="6450319" y="1275804"/>
            <a:ext cx="1517848" cy="389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ROI Pooling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4" name="Google Shape;2734;p94"/>
          <p:cNvSpPr txBox="1"/>
          <p:nvPr/>
        </p:nvSpPr>
        <p:spPr>
          <a:xfrm>
            <a:off x="8101617" y="1228479"/>
            <a:ext cx="2400860" cy="689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Классификатор +регрессор</a:t>
            </a:r>
            <a:endParaRPr/>
          </a:p>
        </p:txBody>
      </p:sp>
      <p:cxnSp>
        <p:nvCxnSpPr>
          <p:cNvPr id="2735" name="Google Shape;2735;p94"/>
          <p:cNvCxnSpPr/>
          <p:nvPr/>
        </p:nvCxnSpPr>
        <p:spPr>
          <a:xfrm rot="10800000">
            <a:off x="1380523" y="3169289"/>
            <a:ext cx="0" cy="667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736" name="Google Shape;2736;p94"/>
          <p:cNvGrpSpPr/>
          <p:nvPr/>
        </p:nvGrpSpPr>
        <p:grpSpPr>
          <a:xfrm>
            <a:off x="8225948" y="4380640"/>
            <a:ext cx="833395" cy="945200"/>
            <a:chOff x="6331733" y="2438418"/>
            <a:chExt cx="1567666" cy="1777981"/>
          </a:xfrm>
        </p:grpSpPr>
        <p:sp>
          <p:nvSpPr>
            <p:cNvPr id="2737" name="Google Shape;2737;p94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A04516"/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738" name="Google Shape;2738;p9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739" name="Google Shape;2739;p9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740" name="Google Shape;2740;p9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41" name="Google Shape;2741;p94"/>
          <p:cNvSpPr txBox="1"/>
          <p:nvPr/>
        </p:nvSpPr>
        <p:spPr>
          <a:xfrm>
            <a:off x="7648821" y="5464890"/>
            <a:ext cx="1922060" cy="689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Segmentation network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742" name="Google Shape;2742;p94"/>
          <p:cNvGrpSpPr/>
          <p:nvPr/>
        </p:nvGrpSpPr>
        <p:grpSpPr>
          <a:xfrm>
            <a:off x="9773935" y="3994006"/>
            <a:ext cx="2012565" cy="2075999"/>
            <a:chOff x="10371505" y="4059887"/>
            <a:chExt cx="2066572" cy="2131709"/>
          </a:xfrm>
        </p:grpSpPr>
        <p:pic>
          <p:nvPicPr>
            <p:cNvPr id="2743" name="Google Shape;2743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15855" y="4099489"/>
              <a:ext cx="1984058" cy="2046593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744" name="Google Shape;2744;p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371505" y="4059887"/>
              <a:ext cx="2066572" cy="213170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45" name="Google Shape;2745;p94"/>
          <p:cNvCxnSpPr/>
          <p:nvPr/>
        </p:nvCxnSpPr>
        <p:spPr>
          <a:xfrm>
            <a:off x="9230204" y="4858400"/>
            <a:ext cx="414692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46" name="Google Shape;2746;p94"/>
          <p:cNvCxnSpPr>
            <a:stCxn id="2700" idx="2"/>
            <a:endCxn id="2737" idx="2"/>
          </p:cNvCxnSpPr>
          <p:nvPr/>
        </p:nvCxnSpPr>
        <p:spPr>
          <a:xfrm flipH="1" rot="-5400000">
            <a:off x="7028827" y="3656325"/>
            <a:ext cx="1893900" cy="5001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47" name="Google Shape;2747;p94"/>
          <p:cNvSpPr/>
          <p:nvPr/>
        </p:nvSpPr>
        <p:spPr>
          <a:xfrm>
            <a:off x="10887450" y="2356893"/>
            <a:ext cx="405861" cy="780089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48" name="Google Shape;2748;p94"/>
          <p:cNvCxnSpPr/>
          <p:nvPr/>
        </p:nvCxnSpPr>
        <p:spPr>
          <a:xfrm>
            <a:off x="10275206" y="269403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49" name="Google Shape;2749;p94"/>
          <p:cNvSpPr txBox="1"/>
          <p:nvPr/>
        </p:nvSpPr>
        <p:spPr>
          <a:xfrm>
            <a:off x="10228843" y="1897038"/>
            <a:ext cx="1615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Собака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9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 R-CNN</a:t>
            </a:r>
            <a:endParaRPr/>
          </a:p>
        </p:txBody>
      </p:sp>
      <p:pic>
        <p:nvPicPr>
          <p:cNvPr id="2756" name="Google Shape;2756;p95"/>
          <p:cNvPicPr preferRelativeResize="0"/>
          <p:nvPr/>
        </p:nvPicPr>
        <p:blipFill rotWithShape="1">
          <a:blip r:embed="rId3">
            <a:alphaModFix/>
          </a:blip>
          <a:srcRect b="33431" l="0" r="23545" t="0"/>
          <a:stretch/>
        </p:blipFill>
        <p:spPr>
          <a:xfrm>
            <a:off x="298578" y="1016335"/>
            <a:ext cx="11551659" cy="5412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96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СПАСИБО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ДЕТЕКТИРОВАНИЕ ПРОДЛУКТОВ</a:t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 b="0" l="17979" r="0" t="0"/>
          <a:stretch/>
        </p:blipFill>
        <p:spPr>
          <a:xfrm>
            <a:off x="6364725" y="1659341"/>
            <a:ext cx="5201964" cy="46377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4">
            <a:alphaModFix/>
          </a:blip>
          <a:srcRect b="3025" l="18229" r="1908" t="1767"/>
          <a:stretch/>
        </p:blipFill>
        <p:spPr>
          <a:xfrm>
            <a:off x="674766" y="1659341"/>
            <a:ext cx="5201966" cy="463776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p31"/>
          <p:cNvSpPr txBox="1"/>
          <p:nvPr/>
        </p:nvSpPr>
        <p:spPr>
          <a:xfrm>
            <a:off x="2363429" y="1110280"/>
            <a:ext cx="1627921" cy="481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Ретейл</a:t>
            </a:r>
            <a:endParaRPr/>
          </a:p>
        </p:txBody>
      </p:sp>
      <p:sp>
        <p:nvSpPr>
          <p:cNvPr id="247" name="Google Shape;247;p31"/>
          <p:cNvSpPr txBox="1"/>
          <p:nvPr/>
        </p:nvSpPr>
        <p:spPr>
          <a:xfrm>
            <a:off x="6853574" y="1135780"/>
            <a:ext cx="4064611" cy="481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Умный холодильник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АВТОНОМНЫЕ ТРАНСПОРТНЫЕ СРЕДСТВА</a:t>
            </a:r>
            <a:endParaRPr/>
          </a:p>
        </p:txBody>
      </p:sp>
      <p:pic>
        <p:nvPicPr>
          <p:cNvPr descr="C:\Users\LK\Documents\yCamp2015\Presentation\etc\M3_project_image800_0.png" id="254" name="Google Shape;254;p32"/>
          <p:cNvPicPr preferRelativeResize="0"/>
          <p:nvPr/>
        </p:nvPicPr>
        <p:blipFill rotWithShape="1">
          <a:blip r:embed="rId3">
            <a:alphaModFix/>
          </a:blip>
          <a:srcRect b="48695" l="55077" r="10146" t="0"/>
          <a:stretch/>
        </p:blipFill>
        <p:spPr>
          <a:xfrm>
            <a:off x="9175922" y="960345"/>
            <a:ext cx="2595193" cy="1779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PedestrianDetection.jpg" id="255" name="Google Shape;255;p32"/>
          <p:cNvPicPr preferRelativeResize="0"/>
          <p:nvPr/>
        </p:nvPicPr>
        <p:blipFill rotWithShape="1">
          <a:blip r:embed="rId4">
            <a:alphaModFix/>
          </a:blip>
          <a:srcRect b="0" l="58703" r="0" t="50000"/>
          <a:stretch/>
        </p:blipFill>
        <p:spPr>
          <a:xfrm>
            <a:off x="9175923" y="2806789"/>
            <a:ext cx="2595193" cy="1779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bus-detection.png" id="256" name="Google Shape;256;p32"/>
          <p:cNvPicPr preferRelativeResize="0"/>
          <p:nvPr/>
        </p:nvPicPr>
        <p:blipFill rotWithShape="1">
          <a:blip r:embed="rId5">
            <a:alphaModFix/>
          </a:blip>
          <a:srcRect b="60834" l="4863" r="14217" t="0"/>
          <a:stretch/>
        </p:blipFill>
        <p:spPr>
          <a:xfrm>
            <a:off x="9175922" y="4653231"/>
            <a:ext cx="2595194" cy="177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 rotWithShape="1">
          <a:blip r:embed="rId6">
            <a:alphaModFix/>
          </a:blip>
          <a:srcRect b="2056" l="25968" r="0" t="5251"/>
          <a:stretch/>
        </p:blipFill>
        <p:spPr>
          <a:xfrm>
            <a:off x="340397" y="946056"/>
            <a:ext cx="8763749" cy="54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